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736" r:id="rId6"/>
    <p:sldId id="717" r:id="rId7"/>
    <p:sldId id="718" r:id="rId8"/>
    <p:sldId id="737" r:id="rId9"/>
    <p:sldId id="719" r:id="rId10"/>
    <p:sldId id="721" r:id="rId11"/>
    <p:sldId id="722" r:id="rId12"/>
    <p:sldId id="723" r:id="rId13"/>
    <p:sldId id="724" r:id="rId14"/>
    <p:sldId id="735" r:id="rId15"/>
    <p:sldId id="725" r:id="rId16"/>
    <p:sldId id="726" r:id="rId17"/>
    <p:sldId id="683" r:id="rId18"/>
    <p:sldId id="727" r:id="rId19"/>
    <p:sldId id="728" r:id="rId20"/>
    <p:sldId id="270" r:id="rId21"/>
    <p:sldId id="276" r:id="rId22"/>
    <p:sldId id="738" r:id="rId23"/>
    <p:sldId id="740" r:id="rId24"/>
    <p:sldId id="74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8AE5B-0B59-469E-8FF2-2EBE95508FAC}" v="137" dt="2020-02-19T15:22:39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2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kins, Denny" userId="675239ac-a9ee-426c-869a-cc3261a69413" providerId="ADAL" clId="{0228AE5B-0B59-469E-8FF2-2EBE95508FAC}"/>
    <pc:docChg chg="undo custSel mod addSld delSld modSld sldOrd">
      <pc:chgData name="Jenkins, Denny" userId="675239ac-a9ee-426c-869a-cc3261a69413" providerId="ADAL" clId="{0228AE5B-0B59-469E-8FF2-2EBE95508FAC}" dt="2020-02-19T15:24:17.187" v="1863" actId="26606"/>
      <pc:docMkLst>
        <pc:docMk/>
      </pc:docMkLst>
      <pc:sldChg chg="addSp modSp mod setBg">
        <pc:chgData name="Jenkins, Denny" userId="675239ac-a9ee-426c-869a-cc3261a69413" providerId="ADAL" clId="{0228AE5B-0B59-469E-8FF2-2EBE95508FAC}" dt="2020-02-19T14:44:58.571" v="866" actId="26606"/>
        <pc:sldMkLst>
          <pc:docMk/>
          <pc:sldMk cId="2067625640" sldId="256"/>
        </pc:sldMkLst>
        <pc:spChg chg="mod">
          <ac:chgData name="Jenkins, Denny" userId="675239ac-a9ee-426c-869a-cc3261a69413" providerId="ADAL" clId="{0228AE5B-0B59-469E-8FF2-2EBE95508FAC}" dt="2020-02-19T14:44:58.571" v="866" actId="26606"/>
          <ac:spMkLst>
            <pc:docMk/>
            <pc:sldMk cId="2067625640" sldId="256"/>
            <ac:spMk id="2" creationId="{A5E2D5E7-D7B5-43D8-BF46-BC281E38EA33}"/>
          </ac:spMkLst>
        </pc:spChg>
        <pc:spChg chg="add">
          <ac:chgData name="Jenkins, Denny" userId="675239ac-a9ee-426c-869a-cc3261a69413" providerId="ADAL" clId="{0228AE5B-0B59-469E-8FF2-2EBE95508FAC}" dt="2020-02-19T14:44:58.571" v="866" actId="26606"/>
          <ac:spMkLst>
            <pc:docMk/>
            <pc:sldMk cId="2067625640" sldId="256"/>
            <ac:spMk id="7" creationId="{23962611-DFD5-4092-AAFD-559E3DFCE2C9}"/>
          </ac:spMkLst>
        </pc:spChg>
        <pc:picChg chg="add">
          <ac:chgData name="Jenkins, Denny" userId="675239ac-a9ee-426c-869a-cc3261a69413" providerId="ADAL" clId="{0228AE5B-0B59-469E-8FF2-2EBE95508FAC}" dt="2020-02-19T14:44:58.571" v="866" actId="26606"/>
          <ac:picMkLst>
            <pc:docMk/>
            <pc:sldMk cId="2067625640" sldId="256"/>
            <ac:picMk id="9" creationId="{2270F1FA-0425-408F-9861-80BF5AFB276D}"/>
          </ac:picMkLst>
        </pc:picChg>
      </pc:sldChg>
      <pc:sldChg chg="addSp modSp add mod setBg">
        <pc:chgData name="Jenkins, Denny" userId="675239ac-a9ee-426c-869a-cc3261a69413" providerId="ADAL" clId="{0228AE5B-0B59-469E-8FF2-2EBE95508FAC}" dt="2020-02-19T15:18:00.959" v="1618" actId="20577"/>
        <pc:sldMkLst>
          <pc:docMk/>
          <pc:sldMk cId="3900622545" sldId="270"/>
        </pc:sldMkLst>
        <pc:spChg chg="mod">
          <ac:chgData name="Jenkins, Denny" userId="675239ac-a9ee-426c-869a-cc3261a69413" providerId="ADAL" clId="{0228AE5B-0B59-469E-8FF2-2EBE95508FAC}" dt="2020-02-19T15:05:46.421" v="1459" actId="26606"/>
          <ac:spMkLst>
            <pc:docMk/>
            <pc:sldMk cId="3900622545" sldId="270"/>
            <ac:spMk id="2" creationId="{00000000-0000-0000-0000-000000000000}"/>
          </ac:spMkLst>
        </pc:spChg>
        <pc:spChg chg="mod">
          <ac:chgData name="Jenkins, Denny" userId="675239ac-a9ee-426c-869a-cc3261a69413" providerId="ADAL" clId="{0228AE5B-0B59-469E-8FF2-2EBE95508FAC}" dt="2020-02-19T15:18:00.959" v="1618" actId="20577"/>
          <ac:spMkLst>
            <pc:docMk/>
            <pc:sldMk cId="3900622545" sldId="270"/>
            <ac:spMk id="3" creationId="{00000000-0000-0000-0000-000000000000}"/>
          </ac:spMkLst>
        </pc:spChg>
        <pc:spChg chg="add">
          <ac:chgData name="Jenkins, Denny" userId="675239ac-a9ee-426c-869a-cc3261a69413" providerId="ADAL" clId="{0228AE5B-0B59-469E-8FF2-2EBE95508FAC}" dt="2020-02-19T15:05:46.421" v="1459" actId="26606"/>
          <ac:spMkLst>
            <pc:docMk/>
            <pc:sldMk cId="3900622545" sldId="270"/>
            <ac:spMk id="8" creationId="{4038CB10-1F5C-4D54-9DF7-12586DE5B007}"/>
          </ac:spMkLst>
        </pc:spChg>
        <pc:spChg chg="add">
          <ac:chgData name="Jenkins, Denny" userId="675239ac-a9ee-426c-869a-cc3261a69413" providerId="ADAL" clId="{0228AE5B-0B59-469E-8FF2-2EBE95508FAC}" dt="2020-02-19T15:05:46.421" v="1459" actId="26606"/>
          <ac:spMkLst>
            <pc:docMk/>
            <pc:sldMk cId="3900622545" sldId="270"/>
            <ac:spMk id="10" creationId="{73ED6512-6858-4552-B699-9A97FE9A4EA2}"/>
          </ac:spMkLst>
        </pc:spChg>
      </pc:sldChg>
      <pc:sldChg chg="addSp delSp modSp add setBg">
        <pc:chgData name="Jenkins, Denny" userId="675239ac-a9ee-426c-869a-cc3261a69413" providerId="ADAL" clId="{0228AE5B-0B59-469E-8FF2-2EBE95508FAC}" dt="2020-02-19T15:11:46.564" v="1510" actId="1076"/>
        <pc:sldMkLst>
          <pc:docMk/>
          <pc:sldMk cId="3652891216" sldId="276"/>
        </pc:sldMkLst>
        <pc:spChg chg="add del mod">
          <ac:chgData name="Jenkins, Denny" userId="675239ac-a9ee-426c-869a-cc3261a69413" providerId="ADAL" clId="{0228AE5B-0B59-469E-8FF2-2EBE95508FAC}" dt="2020-02-19T15:10:48.917" v="1499" actId="478"/>
          <ac:spMkLst>
            <pc:docMk/>
            <pc:sldMk cId="3652891216" sldId="276"/>
            <ac:spMk id="2" creationId="{8A03DB3D-D509-4D3F-868C-5CF3AE31A155}"/>
          </ac:spMkLst>
        </pc:spChg>
        <pc:spChg chg="add del mod">
          <ac:chgData name="Jenkins, Denny" userId="675239ac-a9ee-426c-869a-cc3261a69413" providerId="ADAL" clId="{0228AE5B-0B59-469E-8FF2-2EBE95508FAC}" dt="2020-02-19T15:10:41.982" v="1497"/>
          <ac:spMkLst>
            <pc:docMk/>
            <pc:sldMk cId="3652891216" sldId="276"/>
            <ac:spMk id="3" creationId="{2654511D-8BD2-4236-A880-1A6A76B55B90}"/>
          </ac:spMkLst>
        </pc:spChg>
        <pc:spChg chg="add del mod">
          <ac:chgData name="Jenkins, Denny" userId="675239ac-a9ee-426c-869a-cc3261a69413" providerId="ADAL" clId="{0228AE5B-0B59-469E-8FF2-2EBE95508FAC}" dt="2020-02-19T15:10:50.394" v="1500" actId="478"/>
          <ac:spMkLst>
            <pc:docMk/>
            <pc:sldMk cId="3652891216" sldId="276"/>
            <ac:spMk id="6" creationId="{84547652-C467-40F0-B3BA-9A892E0D3E22}"/>
          </ac:spMkLst>
        </pc:spChg>
        <pc:picChg chg="add mod modCrop">
          <ac:chgData name="Jenkins, Denny" userId="675239ac-a9ee-426c-869a-cc3261a69413" providerId="ADAL" clId="{0228AE5B-0B59-469E-8FF2-2EBE95508FAC}" dt="2020-02-19T15:11:46.564" v="1510" actId="1076"/>
          <ac:picMkLst>
            <pc:docMk/>
            <pc:sldMk cId="3652891216" sldId="276"/>
            <ac:picMk id="4" creationId="{FBE8C9AB-E1ED-4B45-A828-806BE9DA07AC}"/>
          </ac:picMkLst>
        </pc:picChg>
        <pc:picChg chg="del">
          <ac:chgData name="Jenkins, Denny" userId="675239ac-a9ee-426c-869a-cc3261a69413" providerId="ADAL" clId="{0228AE5B-0B59-469E-8FF2-2EBE95508FAC}" dt="2020-02-19T15:07:16.698" v="1475" actId="478"/>
          <ac:picMkLst>
            <pc:docMk/>
            <pc:sldMk cId="3652891216" sldId="276"/>
            <ac:picMk id="9" creationId="{B30E0627-BDB8-4CA7-9F52-20695BFE673E}"/>
          </ac:picMkLst>
        </pc:picChg>
      </pc:sldChg>
      <pc:sldChg chg="addSp modSp del mod ord setBg">
        <pc:chgData name="Jenkins, Denny" userId="675239ac-a9ee-426c-869a-cc3261a69413" providerId="ADAL" clId="{0228AE5B-0B59-469E-8FF2-2EBE95508FAC}" dt="2020-02-19T14:48:03.382" v="898" actId="47"/>
        <pc:sldMkLst>
          <pc:docMk/>
          <pc:sldMk cId="3124012460" sldId="319"/>
        </pc:sldMkLst>
        <pc:spChg chg="mod">
          <ac:chgData name="Jenkins, Denny" userId="675239ac-a9ee-426c-869a-cc3261a69413" providerId="ADAL" clId="{0228AE5B-0B59-469E-8FF2-2EBE95508FAC}" dt="2020-02-19T14:44:14.582" v="853" actId="26606"/>
          <ac:spMkLst>
            <pc:docMk/>
            <pc:sldMk cId="3124012460" sldId="319"/>
            <ac:spMk id="2" creationId="{8AE50E2A-ED61-4D16-9422-3D17E74407D4}"/>
          </ac:spMkLst>
        </pc:spChg>
        <pc:spChg chg="mod">
          <ac:chgData name="Jenkins, Denny" userId="675239ac-a9ee-426c-869a-cc3261a69413" providerId="ADAL" clId="{0228AE5B-0B59-469E-8FF2-2EBE95508FAC}" dt="2020-02-19T14:44:47.976" v="864" actId="1076"/>
          <ac:spMkLst>
            <pc:docMk/>
            <pc:sldMk cId="3124012460" sldId="319"/>
            <ac:spMk id="3" creationId="{E8802332-F114-4DC4-97B6-62A7FBB74B2E}"/>
          </ac:spMkLst>
        </pc:spChg>
        <pc:spChg chg="add">
          <ac:chgData name="Jenkins, Denny" userId="675239ac-a9ee-426c-869a-cc3261a69413" providerId="ADAL" clId="{0228AE5B-0B59-469E-8FF2-2EBE95508FAC}" dt="2020-02-19T14:44:14.582" v="853" actId="26606"/>
          <ac:spMkLst>
            <pc:docMk/>
            <pc:sldMk cId="3124012460" sldId="319"/>
            <ac:spMk id="8" creationId="{4038CB10-1F5C-4D54-9DF7-12586DE5B007}"/>
          </ac:spMkLst>
        </pc:spChg>
        <pc:spChg chg="add">
          <ac:chgData name="Jenkins, Denny" userId="675239ac-a9ee-426c-869a-cc3261a69413" providerId="ADAL" clId="{0228AE5B-0B59-469E-8FF2-2EBE95508FAC}" dt="2020-02-19T14:44:14.582" v="853" actId="26606"/>
          <ac:spMkLst>
            <pc:docMk/>
            <pc:sldMk cId="3124012460" sldId="319"/>
            <ac:spMk id="10" creationId="{73ED6512-6858-4552-B699-9A97FE9A4EA2}"/>
          </ac:spMkLst>
        </pc:spChg>
      </pc:sldChg>
      <pc:sldChg chg="addSp modSp mod setBg">
        <pc:chgData name="Jenkins, Denny" userId="675239ac-a9ee-426c-869a-cc3261a69413" providerId="ADAL" clId="{0228AE5B-0B59-469E-8FF2-2EBE95508FAC}" dt="2020-02-19T15:03:48.870" v="1442" actId="27636"/>
        <pc:sldMkLst>
          <pc:docMk/>
          <pc:sldMk cId="3423205500" sldId="683"/>
        </pc:sldMkLst>
        <pc:spChg chg="mod">
          <ac:chgData name="Jenkins, Denny" userId="675239ac-a9ee-426c-869a-cc3261a69413" providerId="ADAL" clId="{0228AE5B-0B59-469E-8FF2-2EBE95508FAC}" dt="2020-02-19T14:57:22.727" v="1275" actId="26606"/>
          <ac:spMkLst>
            <pc:docMk/>
            <pc:sldMk cId="3423205500" sldId="683"/>
            <ac:spMk id="2" creationId="{8AE50E2A-ED61-4D16-9422-3D17E74407D4}"/>
          </ac:spMkLst>
        </pc:spChg>
        <pc:spChg chg="mod">
          <ac:chgData name="Jenkins, Denny" userId="675239ac-a9ee-426c-869a-cc3261a69413" providerId="ADAL" clId="{0228AE5B-0B59-469E-8FF2-2EBE95508FAC}" dt="2020-02-19T15:03:48.870" v="1442" actId="27636"/>
          <ac:spMkLst>
            <pc:docMk/>
            <pc:sldMk cId="3423205500" sldId="683"/>
            <ac:spMk id="3" creationId="{E8802332-F114-4DC4-97B6-62A7FBB74B2E}"/>
          </ac:spMkLst>
        </pc:spChg>
        <pc:spChg chg="add">
          <ac:chgData name="Jenkins, Denny" userId="675239ac-a9ee-426c-869a-cc3261a69413" providerId="ADAL" clId="{0228AE5B-0B59-469E-8FF2-2EBE95508FAC}" dt="2020-02-19T14:57:22.727" v="1275" actId="26606"/>
          <ac:spMkLst>
            <pc:docMk/>
            <pc:sldMk cId="3423205500" sldId="683"/>
            <ac:spMk id="8" creationId="{4038CB10-1F5C-4D54-9DF7-12586DE5B007}"/>
          </ac:spMkLst>
        </pc:spChg>
        <pc:spChg chg="add">
          <ac:chgData name="Jenkins, Denny" userId="675239ac-a9ee-426c-869a-cc3261a69413" providerId="ADAL" clId="{0228AE5B-0B59-469E-8FF2-2EBE95508FAC}" dt="2020-02-19T14:57:22.727" v="1275" actId="26606"/>
          <ac:spMkLst>
            <pc:docMk/>
            <pc:sldMk cId="3423205500" sldId="683"/>
            <ac:spMk id="10" creationId="{73ED6512-6858-4552-B699-9A97FE9A4EA2}"/>
          </ac:spMkLst>
        </pc:spChg>
      </pc:sldChg>
      <pc:sldChg chg="modSp del">
        <pc:chgData name="Jenkins, Denny" userId="675239ac-a9ee-426c-869a-cc3261a69413" providerId="ADAL" clId="{0228AE5B-0B59-469E-8FF2-2EBE95508FAC}" dt="2020-02-19T14:29:59.900" v="278" actId="47"/>
        <pc:sldMkLst>
          <pc:docMk/>
          <pc:sldMk cId="1342470839" sldId="706"/>
        </pc:sldMkLst>
        <pc:spChg chg="mod">
          <ac:chgData name="Jenkins, Denny" userId="675239ac-a9ee-426c-869a-cc3261a69413" providerId="ADAL" clId="{0228AE5B-0B59-469E-8FF2-2EBE95508FAC}" dt="2020-02-19T14:24:37.769" v="94" actId="21"/>
          <ac:spMkLst>
            <pc:docMk/>
            <pc:sldMk cId="1342470839" sldId="706"/>
            <ac:spMk id="2" creationId="{8AE50E2A-ED61-4D16-9422-3D17E74407D4}"/>
          </ac:spMkLst>
        </pc:spChg>
        <pc:spChg chg="mod">
          <ac:chgData name="Jenkins, Denny" userId="675239ac-a9ee-426c-869a-cc3261a69413" providerId="ADAL" clId="{0228AE5B-0B59-469E-8FF2-2EBE95508FAC}" dt="2020-02-19T14:24:27.628" v="93" actId="20577"/>
          <ac:spMkLst>
            <pc:docMk/>
            <pc:sldMk cId="1342470839" sldId="706"/>
            <ac:spMk id="3" creationId="{E8802332-F114-4DC4-97B6-62A7FBB74B2E}"/>
          </ac:spMkLst>
        </pc:spChg>
      </pc:sldChg>
      <pc:sldChg chg="modSp del">
        <pc:chgData name="Jenkins, Denny" userId="675239ac-a9ee-426c-869a-cc3261a69413" providerId="ADAL" clId="{0228AE5B-0B59-469E-8FF2-2EBE95508FAC}" dt="2020-02-19T14:40:23.845" v="588" actId="47"/>
        <pc:sldMkLst>
          <pc:docMk/>
          <pc:sldMk cId="2231205382" sldId="707"/>
        </pc:sldMkLst>
        <pc:spChg chg="mod">
          <ac:chgData name="Jenkins, Denny" userId="675239ac-a9ee-426c-869a-cc3261a69413" providerId="ADAL" clId="{0228AE5B-0B59-469E-8FF2-2EBE95508FAC}" dt="2020-02-19T14:39:24.089" v="536" actId="21"/>
          <ac:spMkLst>
            <pc:docMk/>
            <pc:sldMk cId="2231205382" sldId="707"/>
            <ac:spMk id="3" creationId="{E8802332-F114-4DC4-97B6-62A7FBB74B2E}"/>
          </ac:spMkLst>
        </pc:spChg>
      </pc:sldChg>
      <pc:sldChg chg="del">
        <pc:chgData name="Jenkins, Denny" userId="675239ac-a9ee-426c-869a-cc3261a69413" providerId="ADAL" clId="{0228AE5B-0B59-469E-8FF2-2EBE95508FAC}" dt="2020-02-19T15:03:01.449" v="1433" actId="47"/>
        <pc:sldMkLst>
          <pc:docMk/>
          <pc:sldMk cId="1052989120" sldId="708"/>
        </pc:sldMkLst>
      </pc:sldChg>
      <pc:sldChg chg="addSp modSp mod setBg">
        <pc:chgData name="Jenkins, Denny" userId="675239ac-a9ee-426c-869a-cc3261a69413" providerId="ADAL" clId="{0228AE5B-0B59-469E-8FF2-2EBE95508FAC}" dt="2020-02-19T14:33:18.593" v="309" actId="948"/>
        <pc:sldMkLst>
          <pc:docMk/>
          <pc:sldMk cId="3150842512" sldId="717"/>
        </pc:sldMkLst>
        <pc:spChg chg="mod">
          <ac:chgData name="Jenkins, Denny" userId="675239ac-a9ee-426c-869a-cc3261a69413" providerId="ADAL" clId="{0228AE5B-0B59-469E-8FF2-2EBE95508FAC}" dt="2020-02-19T14:32:50.149" v="306" actId="20577"/>
          <ac:spMkLst>
            <pc:docMk/>
            <pc:sldMk cId="3150842512" sldId="717"/>
            <ac:spMk id="2" creationId="{8AE50E2A-ED61-4D16-9422-3D17E74407D4}"/>
          </ac:spMkLst>
        </pc:spChg>
        <pc:spChg chg="mod">
          <ac:chgData name="Jenkins, Denny" userId="675239ac-a9ee-426c-869a-cc3261a69413" providerId="ADAL" clId="{0228AE5B-0B59-469E-8FF2-2EBE95508FAC}" dt="2020-02-19T14:33:18.593" v="309" actId="948"/>
          <ac:spMkLst>
            <pc:docMk/>
            <pc:sldMk cId="3150842512" sldId="717"/>
            <ac:spMk id="3" creationId="{E8802332-F114-4DC4-97B6-62A7FBB74B2E}"/>
          </ac:spMkLst>
        </pc:spChg>
        <pc:spChg chg="add">
          <ac:chgData name="Jenkins, Denny" userId="675239ac-a9ee-426c-869a-cc3261a69413" providerId="ADAL" clId="{0228AE5B-0B59-469E-8FF2-2EBE95508FAC}" dt="2020-02-19T14:32:44.546" v="302" actId="26606"/>
          <ac:spMkLst>
            <pc:docMk/>
            <pc:sldMk cId="3150842512" sldId="717"/>
            <ac:spMk id="8" creationId="{4038CB10-1F5C-4D54-9DF7-12586DE5B007}"/>
          </ac:spMkLst>
        </pc:spChg>
        <pc:spChg chg="add">
          <ac:chgData name="Jenkins, Denny" userId="675239ac-a9ee-426c-869a-cc3261a69413" providerId="ADAL" clId="{0228AE5B-0B59-469E-8FF2-2EBE95508FAC}" dt="2020-02-19T14:32:44.546" v="302" actId="26606"/>
          <ac:spMkLst>
            <pc:docMk/>
            <pc:sldMk cId="3150842512" sldId="717"/>
            <ac:spMk id="10" creationId="{73ED6512-6858-4552-B699-9A97FE9A4EA2}"/>
          </ac:spMkLst>
        </pc:spChg>
      </pc:sldChg>
      <pc:sldChg chg="addSp modSp mod setBg">
        <pc:chgData name="Jenkins, Denny" userId="675239ac-a9ee-426c-869a-cc3261a69413" providerId="ADAL" clId="{0228AE5B-0B59-469E-8FF2-2EBE95508FAC}" dt="2020-02-19T14:32:24.288" v="298" actId="27636"/>
        <pc:sldMkLst>
          <pc:docMk/>
          <pc:sldMk cId="3577311902" sldId="718"/>
        </pc:sldMkLst>
        <pc:spChg chg="mod">
          <ac:chgData name="Jenkins, Denny" userId="675239ac-a9ee-426c-869a-cc3261a69413" providerId="ADAL" clId="{0228AE5B-0B59-469E-8FF2-2EBE95508FAC}" dt="2020-02-19T14:30:32.800" v="283" actId="20577"/>
          <ac:spMkLst>
            <pc:docMk/>
            <pc:sldMk cId="3577311902" sldId="718"/>
            <ac:spMk id="2" creationId="{8AE50E2A-ED61-4D16-9422-3D17E74407D4}"/>
          </ac:spMkLst>
        </pc:spChg>
        <pc:spChg chg="mod">
          <ac:chgData name="Jenkins, Denny" userId="675239ac-a9ee-426c-869a-cc3261a69413" providerId="ADAL" clId="{0228AE5B-0B59-469E-8FF2-2EBE95508FAC}" dt="2020-02-19T14:32:24.288" v="298" actId="27636"/>
          <ac:spMkLst>
            <pc:docMk/>
            <pc:sldMk cId="3577311902" sldId="718"/>
            <ac:spMk id="3" creationId="{E8802332-F114-4DC4-97B6-62A7FBB74B2E}"/>
          </ac:spMkLst>
        </pc:spChg>
        <pc:spChg chg="add">
          <ac:chgData name="Jenkins, Denny" userId="675239ac-a9ee-426c-869a-cc3261a69413" providerId="ADAL" clId="{0228AE5B-0B59-469E-8FF2-2EBE95508FAC}" dt="2020-02-19T14:30:23.101" v="279" actId="26606"/>
          <ac:spMkLst>
            <pc:docMk/>
            <pc:sldMk cId="3577311902" sldId="718"/>
            <ac:spMk id="8" creationId="{4038CB10-1F5C-4D54-9DF7-12586DE5B007}"/>
          </ac:spMkLst>
        </pc:spChg>
        <pc:spChg chg="add">
          <ac:chgData name="Jenkins, Denny" userId="675239ac-a9ee-426c-869a-cc3261a69413" providerId="ADAL" clId="{0228AE5B-0B59-469E-8FF2-2EBE95508FAC}" dt="2020-02-19T14:30:23.101" v="279" actId="26606"/>
          <ac:spMkLst>
            <pc:docMk/>
            <pc:sldMk cId="3577311902" sldId="718"/>
            <ac:spMk id="10" creationId="{73ED6512-6858-4552-B699-9A97FE9A4EA2}"/>
          </ac:spMkLst>
        </pc:spChg>
      </pc:sldChg>
      <pc:sldChg chg="addSp modSp mod setBg">
        <pc:chgData name="Jenkins, Denny" userId="675239ac-a9ee-426c-869a-cc3261a69413" providerId="ADAL" clId="{0228AE5B-0B59-469E-8FF2-2EBE95508FAC}" dt="2020-02-19T14:33:35.935" v="313" actId="20577"/>
        <pc:sldMkLst>
          <pc:docMk/>
          <pc:sldMk cId="876384839" sldId="719"/>
        </pc:sldMkLst>
        <pc:spChg chg="mod">
          <ac:chgData name="Jenkins, Denny" userId="675239ac-a9ee-426c-869a-cc3261a69413" providerId="ADAL" clId="{0228AE5B-0B59-469E-8FF2-2EBE95508FAC}" dt="2020-02-19T14:28:54.445" v="256" actId="115"/>
          <ac:spMkLst>
            <pc:docMk/>
            <pc:sldMk cId="876384839" sldId="719"/>
            <ac:spMk id="2" creationId="{8AE50E2A-ED61-4D16-9422-3D17E74407D4}"/>
          </ac:spMkLst>
        </pc:spChg>
        <pc:spChg chg="mod">
          <ac:chgData name="Jenkins, Denny" userId="675239ac-a9ee-426c-869a-cc3261a69413" providerId="ADAL" clId="{0228AE5B-0B59-469E-8FF2-2EBE95508FAC}" dt="2020-02-19T14:33:35.935" v="313" actId="20577"/>
          <ac:spMkLst>
            <pc:docMk/>
            <pc:sldMk cId="876384839" sldId="719"/>
            <ac:spMk id="3" creationId="{E8802332-F114-4DC4-97B6-62A7FBB74B2E}"/>
          </ac:spMkLst>
        </pc:spChg>
        <pc:spChg chg="add">
          <ac:chgData name="Jenkins, Denny" userId="675239ac-a9ee-426c-869a-cc3261a69413" providerId="ADAL" clId="{0228AE5B-0B59-469E-8FF2-2EBE95508FAC}" dt="2020-02-19T14:28:29.477" v="241" actId="26606"/>
          <ac:spMkLst>
            <pc:docMk/>
            <pc:sldMk cId="876384839" sldId="719"/>
            <ac:spMk id="8" creationId="{4038CB10-1F5C-4D54-9DF7-12586DE5B007}"/>
          </ac:spMkLst>
        </pc:spChg>
        <pc:spChg chg="add">
          <ac:chgData name="Jenkins, Denny" userId="675239ac-a9ee-426c-869a-cc3261a69413" providerId="ADAL" clId="{0228AE5B-0B59-469E-8FF2-2EBE95508FAC}" dt="2020-02-19T14:28:29.477" v="241" actId="26606"/>
          <ac:spMkLst>
            <pc:docMk/>
            <pc:sldMk cId="876384839" sldId="719"/>
            <ac:spMk id="10" creationId="{73ED6512-6858-4552-B699-9A97FE9A4EA2}"/>
          </ac:spMkLst>
        </pc:spChg>
      </pc:sldChg>
      <pc:sldChg chg="modSp del">
        <pc:chgData name="Jenkins, Denny" userId="675239ac-a9ee-426c-869a-cc3261a69413" providerId="ADAL" clId="{0228AE5B-0B59-469E-8FF2-2EBE95508FAC}" dt="2020-02-19T14:33:42.642" v="314" actId="47"/>
        <pc:sldMkLst>
          <pc:docMk/>
          <pc:sldMk cId="3032813771" sldId="720"/>
        </pc:sldMkLst>
        <pc:spChg chg="mod">
          <ac:chgData name="Jenkins, Denny" userId="675239ac-a9ee-426c-869a-cc3261a69413" providerId="ADAL" clId="{0228AE5B-0B59-469E-8FF2-2EBE95508FAC}" dt="2020-02-19T14:26:55.370" v="216" actId="21"/>
          <ac:spMkLst>
            <pc:docMk/>
            <pc:sldMk cId="3032813771" sldId="720"/>
            <ac:spMk id="3" creationId="{E8802332-F114-4DC4-97B6-62A7FBB74B2E}"/>
          </ac:spMkLst>
        </pc:spChg>
      </pc:sldChg>
      <pc:sldChg chg="addSp modSp mod setBg">
        <pc:chgData name="Jenkins, Denny" userId="675239ac-a9ee-426c-869a-cc3261a69413" providerId="ADAL" clId="{0228AE5B-0B59-469E-8FF2-2EBE95508FAC}" dt="2020-02-19T14:35:53.906" v="408" actId="20577"/>
        <pc:sldMkLst>
          <pc:docMk/>
          <pc:sldMk cId="1743358131" sldId="721"/>
        </pc:sldMkLst>
        <pc:spChg chg="mod">
          <ac:chgData name="Jenkins, Denny" userId="675239ac-a9ee-426c-869a-cc3261a69413" providerId="ADAL" clId="{0228AE5B-0B59-469E-8FF2-2EBE95508FAC}" dt="2020-02-19T14:35:53.906" v="408" actId="20577"/>
          <ac:spMkLst>
            <pc:docMk/>
            <pc:sldMk cId="1743358131" sldId="721"/>
            <ac:spMk id="2" creationId="{8AE50E2A-ED61-4D16-9422-3D17E74407D4}"/>
          </ac:spMkLst>
        </pc:spChg>
        <pc:spChg chg="mod">
          <ac:chgData name="Jenkins, Denny" userId="675239ac-a9ee-426c-869a-cc3261a69413" providerId="ADAL" clId="{0228AE5B-0B59-469E-8FF2-2EBE95508FAC}" dt="2020-02-19T14:35:31.175" v="400" actId="948"/>
          <ac:spMkLst>
            <pc:docMk/>
            <pc:sldMk cId="1743358131" sldId="721"/>
            <ac:spMk id="3" creationId="{E8802332-F114-4DC4-97B6-62A7FBB74B2E}"/>
          </ac:spMkLst>
        </pc:spChg>
        <pc:spChg chg="add">
          <ac:chgData name="Jenkins, Denny" userId="675239ac-a9ee-426c-869a-cc3261a69413" providerId="ADAL" clId="{0228AE5B-0B59-469E-8FF2-2EBE95508FAC}" dt="2020-02-19T14:35:14.675" v="399" actId="26606"/>
          <ac:spMkLst>
            <pc:docMk/>
            <pc:sldMk cId="1743358131" sldId="721"/>
            <ac:spMk id="8" creationId="{4038CB10-1F5C-4D54-9DF7-12586DE5B007}"/>
          </ac:spMkLst>
        </pc:spChg>
        <pc:spChg chg="add">
          <ac:chgData name="Jenkins, Denny" userId="675239ac-a9ee-426c-869a-cc3261a69413" providerId="ADAL" clId="{0228AE5B-0B59-469E-8FF2-2EBE95508FAC}" dt="2020-02-19T14:35:14.675" v="399" actId="26606"/>
          <ac:spMkLst>
            <pc:docMk/>
            <pc:sldMk cId="1743358131" sldId="721"/>
            <ac:spMk id="10" creationId="{73ED6512-6858-4552-B699-9A97FE9A4EA2}"/>
          </ac:spMkLst>
        </pc:spChg>
      </pc:sldChg>
      <pc:sldChg chg="addSp modSp mod setBg">
        <pc:chgData name="Jenkins, Denny" userId="675239ac-a9ee-426c-869a-cc3261a69413" providerId="ADAL" clId="{0228AE5B-0B59-469E-8FF2-2EBE95508FAC}" dt="2020-02-19T14:37:34.059" v="462" actId="6549"/>
        <pc:sldMkLst>
          <pc:docMk/>
          <pc:sldMk cId="1269499312" sldId="722"/>
        </pc:sldMkLst>
        <pc:spChg chg="mod">
          <ac:chgData name="Jenkins, Denny" userId="675239ac-a9ee-426c-869a-cc3261a69413" providerId="ADAL" clId="{0228AE5B-0B59-469E-8FF2-2EBE95508FAC}" dt="2020-02-19T14:37:06.457" v="454" actId="26606"/>
          <ac:spMkLst>
            <pc:docMk/>
            <pc:sldMk cId="1269499312" sldId="722"/>
            <ac:spMk id="2" creationId="{8AE50E2A-ED61-4D16-9422-3D17E74407D4}"/>
          </ac:spMkLst>
        </pc:spChg>
        <pc:spChg chg="mod">
          <ac:chgData name="Jenkins, Denny" userId="675239ac-a9ee-426c-869a-cc3261a69413" providerId="ADAL" clId="{0228AE5B-0B59-469E-8FF2-2EBE95508FAC}" dt="2020-02-19T14:37:34.059" v="462" actId="6549"/>
          <ac:spMkLst>
            <pc:docMk/>
            <pc:sldMk cId="1269499312" sldId="722"/>
            <ac:spMk id="3" creationId="{E8802332-F114-4DC4-97B6-62A7FBB74B2E}"/>
          </ac:spMkLst>
        </pc:spChg>
        <pc:spChg chg="add">
          <ac:chgData name="Jenkins, Denny" userId="675239ac-a9ee-426c-869a-cc3261a69413" providerId="ADAL" clId="{0228AE5B-0B59-469E-8FF2-2EBE95508FAC}" dt="2020-02-19T14:37:06.457" v="454" actId="26606"/>
          <ac:spMkLst>
            <pc:docMk/>
            <pc:sldMk cId="1269499312" sldId="722"/>
            <ac:spMk id="8" creationId="{4038CB10-1F5C-4D54-9DF7-12586DE5B007}"/>
          </ac:spMkLst>
        </pc:spChg>
        <pc:spChg chg="add">
          <ac:chgData name="Jenkins, Denny" userId="675239ac-a9ee-426c-869a-cc3261a69413" providerId="ADAL" clId="{0228AE5B-0B59-469E-8FF2-2EBE95508FAC}" dt="2020-02-19T14:37:06.457" v="454" actId="26606"/>
          <ac:spMkLst>
            <pc:docMk/>
            <pc:sldMk cId="1269499312" sldId="722"/>
            <ac:spMk id="10" creationId="{73ED6512-6858-4552-B699-9A97FE9A4EA2}"/>
          </ac:spMkLst>
        </pc:spChg>
      </pc:sldChg>
      <pc:sldChg chg="addSp modSp mod setBg">
        <pc:chgData name="Jenkins, Denny" userId="675239ac-a9ee-426c-869a-cc3261a69413" providerId="ADAL" clId="{0228AE5B-0B59-469E-8FF2-2EBE95508FAC}" dt="2020-02-19T14:38:41.076" v="510" actId="948"/>
        <pc:sldMkLst>
          <pc:docMk/>
          <pc:sldMk cId="911618478" sldId="723"/>
        </pc:sldMkLst>
        <pc:spChg chg="mod">
          <ac:chgData name="Jenkins, Denny" userId="675239ac-a9ee-426c-869a-cc3261a69413" providerId="ADAL" clId="{0228AE5B-0B59-469E-8FF2-2EBE95508FAC}" dt="2020-02-19T14:38:27.223" v="509" actId="26606"/>
          <ac:spMkLst>
            <pc:docMk/>
            <pc:sldMk cId="911618478" sldId="723"/>
            <ac:spMk id="2" creationId="{8AE50E2A-ED61-4D16-9422-3D17E74407D4}"/>
          </ac:spMkLst>
        </pc:spChg>
        <pc:spChg chg="mod">
          <ac:chgData name="Jenkins, Denny" userId="675239ac-a9ee-426c-869a-cc3261a69413" providerId="ADAL" clId="{0228AE5B-0B59-469E-8FF2-2EBE95508FAC}" dt="2020-02-19T14:38:41.076" v="510" actId="948"/>
          <ac:spMkLst>
            <pc:docMk/>
            <pc:sldMk cId="911618478" sldId="723"/>
            <ac:spMk id="3" creationId="{E8802332-F114-4DC4-97B6-62A7FBB74B2E}"/>
          </ac:spMkLst>
        </pc:spChg>
        <pc:spChg chg="add">
          <ac:chgData name="Jenkins, Denny" userId="675239ac-a9ee-426c-869a-cc3261a69413" providerId="ADAL" clId="{0228AE5B-0B59-469E-8FF2-2EBE95508FAC}" dt="2020-02-19T14:38:27.223" v="509" actId="26606"/>
          <ac:spMkLst>
            <pc:docMk/>
            <pc:sldMk cId="911618478" sldId="723"/>
            <ac:spMk id="8" creationId="{4038CB10-1F5C-4D54-9DF7-12586DE5B007}"/>
          </ac:spMkLst>
        </pc:spChg>
        <pc:spChg chg="add">
          <ac:chgData name="Jenkins, Denny" userId="675239ac-a9ee-426c-869a-cc3261a69413" providerId="ADAL" clId="{0228AE5B-0B59-469E-8FF2-2EBE95508FAC}" dt="2020-02-19T14:38:27.223" v="509" actId="26606"/>
          <ac:spMkLst>
            <pc:docMk/>
            <pc:sldMk cId="911618478" sldId="723"/>
            <ac:spMk id="10" creationId="{73ED6512-6858-4552-B699-9A97FE9A4EA2}"/>
          </ac:spMkLst>
        </pc:spChg>
      </pc:sldChg>
      <pc:sldChg chg="addSp modSp mod setBg">
        <pc:chgData name="Jenkins, Denny" userId="675239ac-a9ee-426c-869a-cc3261a69413" providerId="ADAL" clId="{0228AE5B-0B59-469E-8FF2-2EBE95508FAC}" dt="2020-02-19T14:42:28.519" v="740" actId="948"/>
        <pc:sldMkLst>
          <pc:docMk/>
          <pc:sldMk cId="1820794466" sldId="724"/>
        </pc:sldMkLst>
        <pc:spChg chg="mod">
          <ac:chgData name="Jenkins, Denny" userId="675239ac-a9ee-426c-869a-cc3261a69413" providerId="ADAL" clId="{0228AE5B-0B59-469E-8FF2-2EBE95508FAC}" dt="2020-02-19T14:42:13.846" v="739" actId="26606"/>
          <ac:spMkLst>
            <pc:docMk/>
            <pc:sldMk cId="1820794466" sldId="724"/>
            <ac:spMk id="2" creationId="{8AE50E2A-ED61-4D16-9422-3D17E74407D4}"/>
          </ac:spMkLst>
        </pc:spChg>
        <pc:spChg chg="mod">
          <ac:chgData name="Jenkins, Denny" userId="675239ac-a9ee-426c-869a-cc3261a69413" providerId="ADAL" clId="{0228AE5B-0B59-469E-8FF2-2EBE95508FAC}" dt="2020-02-19T14:42:28.519" v="740" actId="948"/>
          <ac:spMkLst>
            <pc:docMk/>
            <pc:sldMk cId="1820794466" sldId="724"/>
            <ac:spMk id="3" creationId="{E8802332-F114-4DC4-97B6-62A7FBB74B2E}"/>
          </ac:spMkLst>
        </pc:spChg>
        <pc:spChg chg="add">
          <ac:chgData name="Jenkins, Denny" userId="675239ac-a9ee-426c-869a-cc3261a69413" providerId="ADAL" clId="{0228AE5B-0B59-469E-8FF2-2EBE95508FAC}" dt="2020-02-19T14:42:13.846" v="739" actId="26606"/>
          <ac:spMkLst>
            <pc:docMk/>
            <pc:sldMk cId="1820794466" sldId="724"/>
            <ac:spMk id="8" creationId="{4038CB10-1F5C-4D54-9DF7-12586DE5B007}"/>
          </ac:spMkLst>
        </pc:spChg>
        <pc:spChg chg="add">
          <ac:chgData name="Jenkins, Denny" userId="675239ac-a9ee-426c-869a-cc3261a69413" providerId="ADAL" clId="{0228AE5B-0B59-469E-8FF2-2EBE95508FAC}" dt="2020-02-19T14:42:13.846" v="739" actId="26606"/>
          <ac:spMkLst>
            <pc:docMk/>
            <pc:sldMk cId="1820794466" sldId="724"/>
            <ac:spMk id="10" creationId="{73ED6512-6858-4552-B699-9A97FE9A4EA2}"/>
          </ac:spMkLst>
        </pc:spChg>
      </pc:sldChg>
      <pc:sldChg chg="addSp modSp mod setBg">
        <pc:chgData name="Jenkins, Denny" userId="675239ac-a9ee-426c-869a-cc3261a69413" providerId="ADAL" clId="{0228AE5B-0B59-469E-8FF2-2EBE95508FAC}" dt="2020-02-19T14:53:56.111" v="1099" actId="948"/>
        <pc:sldMkLst>
          <pc:docMk/>
          <pc:sldMk cId="67625281" sldId="725"/>
        </pc:sldMkLst>
        <pc:spChg chg="mod">
          <ac:chgData name="Jenkins, Denny" userId="675239ac-a9ee-426c-869a-cc3261a69413" providerId="ADAL" clId="{0228AE5B-0B59-469E-8FF2-2EBE95508FAC}" dt="2020-02-19T14:53:47.112" v="1098" actId="26606"/>
          <ac:spMkLst>
            <pc:docMk/>
            <pc:sldMk cId="67625281" sldId="725"/>
            <ac:spMk id="2" creationId="{8AE50E2A-ED61-4D16-9422-3D17E74407D4}"/>
          </ac:spMkLst>
        </pc:spChg>
        <pc:spChg chg="mod">
          <ac:chgData name="Jenkins, Denny" userId="675239ac-a9ee-426c-869a-cc3261a69413" providerId="ADAL" clId="{0228AE5B-0B59-469E-8FF2-2EBE95508FAC}" dt="2020-02-19T14:53:56.111" v="1099" actId="948"/>
          <ac:spMkLst>
            <pc:docMk/>
            <pc:sldMk cId="67625281" sldId="725"/>
            <ac:spMk id="3" creationId="{E8802332-F114-4DC4-97B6-62A7FBB74B2E}"/>
          </ac:spMkLst>
        </pc:spChg>
        <pc:spChg chg="add">
          <ac:chgData name="Jenkins, Denny" userId="675239ac-a9ee-426c-869a-cc3261a69413" providerId="ADAL" clId="{0228AE5B-0B59-469E-8FF2-2EBE95508FAC}" dt="2020-02-19T14:53:47.112" v="1098" actId="26606"/>
          <ac:spMkLst>
            <pc:docMk/>
            <pc:sldMk cId="67625281" sldId="725"/>
            <ac:spMk id="8" creationId="{4038CB10-1F5C-4D54-9DF7-12586DE5B007}"/>
          </ac:spMkLst>
        </pc:spChg>
        <pc:spChg chg="add">
          <ac:chgData name="Jenkins, Denny" userId="675239ac-a9ee-426c-869a-cc3261a69413" providerId="ADAL" clId="{0228AE5B-0B59-469E-8FF2-2EBE95508FAC}" dt="2020-02-19T14:53:47.112" v="1098" actId="26606"/>
          <ac:spMkLst>
            <pc:docMk/>
            <pc:sldMk cId="67625281" sldId="725"/>
            <ac:spMk id="10" creationId="{73ED6512-6858-4552-B699-9A97FE9A4EA2}"/>
          </ac:spMkLst>
        </pc:spChg>
      </pc:sldChg>
      <pc:sldChg chg="addSp modSp mod setBg">
        <pc:chgData name="Jenkins, Denny" userId="675239ac-a9ee-426c-869a-cc3261a69413" providerId="ADAL" clId="{0228AE5B-0B59-469E-8FF2-2EBE95508FAC}" dt="2020-02-19T14:54:35.758" v="1126" actId="20577"/>
        <pc:sldMkLst>
          <pc:docMk/>
          <pc:sldMk cId="3030788988" sldId="726"/>
        </pc:sldMkLst>
        <pc:spChg chg="mod">
          <ac:chgData name="Jenkins, Denny" userId="675239ac-a9ee-426c-869a-cc3261a69413" providerId="ADAL" clId="{0228AE5B-0B59-469E-8FF2-2EBE95508FAC}" dt="2020-02-19T14:54:17.908" v="1119" actId="26606"/>
          <ac:spMkLst>
            <pc:docMk/>
            <pc:sldMk cId="3030788988" sldId="726"/>
            <ac:spMk id="2" creationId="{8AE50E2A-ED61-4D16-9422-3D17E74407D4}"/>
          </ac:spMkLst>
        </pc:spChg>
        <pc:spChg chg="mod">
          <ac:chgData name="Jenkins, Denny" userId="675239ac-a9ee-426c-869a-cc3261a69413" providerId="ADAL" clId="{0228AE5B-0B59-469E-8FF2-2EBE95508FAC}" dt="2020-02-19T14:54:35.758" v="1126" actId="20577"/>
          <ac:spMkLst>
            <pc:docMk/>
            <pc:sldMk cId="3030788988" sldId="726"/>
            <ac:spMk id="3" creationId="{E8802332-F114-4DC4-97B6-62A7FBB74B2E}"/>
          </ac:spMkLst>
        </pc:spChg>
        <pc:spChg chg="add">
          <ac:chgData name="Jenkins, Denny" userId="675239ac-a9ee-426c-869a-cc3261a69413" providerId="ADAL" clId="{0228AE5B-0B59-469E-8FF2-2EBE95508FAC}" dt="2020-02-19T14:54:17.908" v="1119" actId="26606"/>
          <ac:spMkLst>
            <pc:docMk/>
            <pc:sldMk cId="3030788988" sldId="726"/>
            <ac:spMk id="8" creationId="{4038CB10-1F5C-4D54-9DF7-12586DE5B007}"/>
          </ac:spMkLst>
        </pc:spChg>
        <pc:spChg chg="add">
          <ac:chgData name="Jenkins, Denny" userId="675239ac-a9ee-426c-869a-cc3261a69413" providerId="ADAL" clId="{0228AE5B-0B59-469E-8FF2-2EBE95508FAC}" dt="2020-02-19T14:54:17.908" v="1119" actId="26606"/>
          <ac:spMkLst>
            <pc:docMk/>
            <pc:sldMk cId="3030788988" sldId="726"/>
            <ac:spMk id="10" creationId="{73ED6512-6858-4552-B699-9A97FE9A4EA2}"/>
          </ac:spMkLst>
        </pc:spChg>
      </pc:sldChg>
      <pc:sldChg chg="addSp modSp mod setBg">
        <pc:chgData name="Jenkins, Denny" userId="675239ac-a9ee-426c-869a-cc3261a69413" providerId="ADAL" clId="{0228AE5B-0B59-469E-8FF2-2EBE95508FAC}" dt="2020-02-19T15:00:00.197" v="1392" actId="20577"/>
        <pc:sldMkLst>
          <pc:docMk/>
          <pc:sldMk cId="2295040552" sldId="727"/>
        </pc:sldMkLst>
        <pc:spChg chg="mod">
          <ac:chgData name="Jenkins, Denny" userId="675239ac-a9ee-426c-869a-cc3261a69413" providerId="ADAL" clId="{0228AE5B-0B59-469E-8FF2-2EBE95508FAC}" dt="2020-02-19T14:59:45.797" v="1390" actId="26606"/>
          <ac:spMkLst>
            <pc:docMk/>
            <pc:sldMk cId="2295040552" sldId="727"/>
            <ac:spMk id="2" creationId="{8AE50E2A-ED61-4D16-9422-3D17E74407D4}"/>
          </ac:spMkLst>
        </pc:spChg>
        <pc:spChg chg="mod">
          <ac:chgData name="Jenkins, Denny" userId="675239ac-a9ee-426c-869a-cc3261a69413" providerId="ADAL" clId="{0228AE5B-0B59-469E-8FF2-2EBE95508FAC}" dt="2020-02-19T15:00:00.197" v="1392" actId="20577"/>
          <ac:spMkLst>
            <pc:docMk/>
            <pc:sldMk cId="2295040552" sldId="727"/>
            <ac:spMk id="3" creationId="{E8802332-F114-4DC4-97B6-62A7FBB74B2E}"/>
          </ac:spMkLst>
        </pc:spChg>
        <pc:spChg chg="add">
          <ac:chgData name="Jenkins, Denny" userId="675239ac-a9ee-426c-869a-cc3261a69413" providerId="ADAL" clId="{0228AE5B-0B59-469E-8FF2-2EBE95508FAC}" dt="2020-02-19T14:59:45.797" v="1390" actId="26606"/>
          <ac:spMkLst>
            <pc:docMk/>
            <pc:sldMk cId="2295040552" sldId="727"/>
            <ac:spMk id="8" creationId="{4038CB10-1F5C-4D54-9DF7-12586DE5B007}"/>
          </ac:spMkLst>
        </pc:spChg>
        <pc:spChg chg="add">
          <ac:chgData name="Jenkins, Denny" userId="675239ac-a9ee-426c-869a-cc3261a69413" providerId="ADAL" clId="{0228AE5B-0B59-469E-8FF2-2EBE95508FAC}" dt="2020-02-19T14:59:45.797" v="1390" actId="26606"/>
          <ac:spMkLst>
            <pc:docMk/>
            <pc:sldMk cId="2295040552" sldId="727"/>
            <ac:spMk id="10" creationId="{73ED6512-6858-4552-B699-9A97FE9A4EA2}"/>
          </ac:spMkLst>
        </pc:spChg>
      </pc:sldChg>
      <pc:sldChg chg="addSp modSp mod setBg">
        <pc:chgData name="Jenkins, Denny" userId="675239ac-a9ee-426c-869a-cc3261a69413" providerId="ADAL" clId="{0228AE5B-0B59-469E-8FF2-2EBE95508FAC}" dt="2020-02-19T15:00:47.903" v="1419" actId="20577"/>
        <pc:sldMkLst>
          <pc:docMk/>
          <pc:sldMk cId="3481381777" sldId="728"/>
        </pc:sldMkLst>
        <pc:spChg chg="mod">
          <ac:chgData name="Jenkins, Denny" userId="675239ac-a9ee-426c-869a-cc3261a69413" providerId="ADAL" clId="{0228AE5B-0B59-469E-8FF2-2EBE95508FAC}" dt="2020-02-19T15:00:09.215" v="1393" actId="26606"/>
          <ac:spMkLst>
            <pc:docMk/>
            <pc:sldMk cId="3481381777" sldId="728"/>
            <ac:spMk id="2" creationId="{8AE50E2A-ED61-4D16-9422-3D17E74407D4}"/>
          </ac:spMkLst>
        </pc:spChg>
        <pc:spChg chg="mod">
          <ac:chgData name="Jenkins, Denny" userId="675239ac-a9ee-426c-869a-cc3261a69413" providerId="ADAL" clId="{0228AE5B-0B59-469E-8FF2-2EBE95508FAC}" dt="2020-02-19T15:00:47.903" v="1419" actId="20577"/>
          <ac:spMkLst>
            <pc:docMk/>
            <pc:sldMk cId="3481381777" sldId="728"/>
            <ac:spMk id="3" creationId="{E8802332-F114-4DC4-97B6-62A7FBB74B2E}"/>
          </ac:spMkLst>
        </pc:spChg>
        <pc:spChg chg="add">
          <ac:chgData name="Jenkins, Denny" userId="675239ac-a9ee-426c-869a-cc3261a69413" providerId="ADAL" clId="{0228AE5B-0B59-469E-8FF2-2EBE95508FAC}" dt="2020-02-19T15:00:09.215" v="1393" actId="26606"/>
          <ac:spMkLst>
            <pc:docMk/>
            <pc:sldMk cId="3481381777" sldId="728"/>
            <ac:spMk id="8" creationId="{4038CB10-1F5C-4D54-9DF7-12586DE5B007}"/>
          </ac:spMkLst>
        </pc:spChg>
        <pc:spChg chg="add">
          <ac:chgData name="Jenkins, Denny" userId="675239ac-a9ee-426c-869a-cc3261a69413" providerId="ADAL" clId="{0228AE5B-0B59-469E-8FF2-2EBE95508FAC}" dt="2020-02-19T15:00:09.215" v="1393" actId="26606"/>
          <ac:spMkLst>
            <pc:docMk/>
            <pc:sldMk cId="3481381777" sldId="728"/>
            <ac:spMk id="10" creationId="{73ED6512-6858-4552-B699-9A97FE9A4EA2}"/>
          </ac:spMkLst>
        </pc:spChg>
      </pc:sldChg>
      <pc:sldChg chg="del">
        <pc:chgData name="Jenkins, Denny" userId="675239ac-a9ee-426c-869a-cc3261a69413" providerId="ADAL" clId="{0228AE5B-0B59-469E-8FF2-2EBE95508FAC}" dt="2020-02-19T15:03:08.376" v="1435" actId="47"/>
        <pc:sldMkLst>
          <pc:docMk/>
          <pc:sldMk cId="3000366392" sldId="729"/>
        </pc:sldMkLst>
      </pc:sldChg>
      <pc:sldChg chg="modSp del">
        <pc:chgData name="Jenkins, Denny" userId="675239ac-a9ee-426c-869a-cc3261a69413" providerId="ADAL" clId="{0228AE5B-0B59-469E-8FF2-2EBE95508FAC}" dt="2020-02-19T15:03:12" v="1436" actId="47"/>
        <pc:sldMkLst>
          <pc:docMk/>
          <pc:sldMk cId="2071332193" sldId="730"/>
        </pc:sldMkLst>
        <pc:spChg chg="mod">
          <ac:chgData name="Jenkins, Denny" userId="675239ac-a9ee-426c-869a-cc3261a69413" providerId="ADAL" clId="{0228AE5B-0B59-469E-8FF2-2EBE95508FAC}" dt="2020-02-19T15:02:00.114" v="1423" actId="33524"/>
          <ac:spMkLst>
            <pc:docMk/>
            <pc:sldMk cId="2071332193" sldId="730"/>
            <ac:spMk id="3" creationId="{E8802332-F114-4DC4-97B6-62A7FBB74B2E}"/>
          </ac:spMkLst>
        </pc:spChg>
      </pc:sldChg>
      <pc:sldChg chg="del">
        <pc:chgData name="Jenkins, Denny" userId="675239ac-a9ee-426c-869a-cc3261a69413" providerId="ADAL" clId="{0228AE5B-0B59-469E-8FF2-2EBE95508FAC}" dt="2020-02-19T15:03:14.088" v="1437" actId="47"/>
        <pc:sldMkLst>
          <pc:docMk/>
          <pc:sldMk cId="4003044767" sldId="731"/>
        </pc:sldMkLst>
      </pc:sldChg>
      <pc:sldChg chg="del">
        <pc:chgData name="Jenkins, Denny" userId="675239ac-a9ee-426c-869a-cc3261a69413" providerId="ADAL" clId="{0228AE5B-0B59-469E-8FF2-2EBE95508FAC}" dt="2020-02-19T15:03:17.046" v="1438" actId="47"/>
        <pc:sldMkLst>
          <pc:docMk/>
          <pc:sldMk cId="1538077333" sldId="732"/>
        </pc:sldMkLst>
      </pc:sldChg>
      <pc:sldChg chg="del">
        <pc:chgData name="Jenkins, Denny" userId="675239ac-a9ee-426c-869a-cc3261a69413" providerId="ADAL" clId="{0228AE5B-0B59-469E-8FF2-2EBE95508FAC}" dt="2020-02-19T15:03:18.627" v="1439" actId="47"/>
        <pc:sldMkLst>
          <pc:docMk/>
          <pc:sldMk cId="2024644164" sldId="733"/>
        </pc:sldMkLst>
      </pc:sldChg>
      <pc:sldChg chg="del">
        <pc:chgData name="Jenkins, Denny" userId="675239ac-a9ee-426c-869a-cc3261a69413" providerId="ADAL" clId="{0228AE5B-0B59-469E-8FF2-2EBE95508FAC}" dt="2020-02-19T15:03:20.964" v="1440" actId="47"/>
        <pc:sldMkLst>
          <pc:docMk/>
          <pc:sldMk cId="1591788707" sldId="734"/>
        </pc:sldMkLst>
      </pc:sldChg>
      <pc:sldChg chg="addSp delSp modSp add mod setBg">
        <pc:chgData name="Jenkins, Denny" userId="675239ac-a9ee-426c-869a-cc3261a69413" providerId="ADAL" clId="{0228AE5B-0B59-469E-8FF2-2EBE95508FAC}" dt="2020-02-19T14:45:41.922" v="878" actId="403"/>
        <pc:sldMkLst>
          <pc:docMk/>
          <pc:sldMk cId="3873878302" sldId="735"/>
        </pc:sldMkLst>
        <pc:spChg chg="mod">
          <ac:chgData name="Jenkins, Denny" userId="675239ac-a9ee-426c-869a-cc3261a69413" providerId="ADAL" clId="{0228AE5B-0B59-469E-8FF2-2EBE95508FAC}" dt="2020-02-19T14:45:41.922" v="878" actId="403"/>
          <ac:spMkLst>
            <pc:docMk/>
            <pc:sldMk cId="3873878302" sldId="735"/>
            <ac:spMk id="2" creationId="{8AE50E2A-ED61-4D16-9422-3D17E74407D4}"/>
          </ac:spMkLst>
        </pc:spChg>
        <pc:spChg chg="del mod">
          <ac:chgData name="Jenkins, Denny" userId="675239ac-a9ee-426c-869a-cc3261a69413" providerId="ADAL" clId="{0228AE5B-0B59-469E-8FF2-2EBE95508FAC}" dt="2020-02-19T14:45:18.040" v="867" actId="26606"/>
          <ac:spMkLst>
            <pc:docMk/>
            <pc:sldMk cId="3873878302" sldId="735"/>
            <ac:spMk id="3" creationId="{E8802332-F114-4DC4-97B6-62A7FBB74B2E}"/>
          </ac:spMkLst>
        </pc:spChg>
        <pc:spChg chg="add">
          <ac:chgData name="Jenkins, Denny" userId="675239ac-a9ee-426c-869a-cc3261a69413" providerId="ADAL" clId="{0228AE5B-0B59-469E-8FF2-2EBE95508FAC}" dt="2020-02-19T14:45:18.040" v="867" actId="26606"/>
          <ac:spMkLst>
            <pc:docMk/>
            <pc:sldMk cId="3873878302" sldId="735"/>
            <ac:spMk id="10" creationId="{4351DFE5-F63D-4BE0-BDA9-E3EB88F01AA5}"/>
          </ac:spMkLst>
        </pc:spChg>
        <pc:graphicFrameChg chg="add mod">
          <ac:chgData name="Jenkins, Denny" userId="675239ac-a9ee-426c-869a-cc3261a69413" providerId="ADAL" clId="{0228AE5B-0B59-469E-8FF2-2EBE95508FAC}" dt="2020-02-19T14:45:33.888" v="876" actId="20577"/>
          <ac:graphicFrameMkLst>
            <pc:docMk/>
            <pc:sldMk cId="3873878302" sldId="735"/>
            <ac:graphicFrameMk id="5" creationId="{4BF4EE14-5211-4AEC-A429-A4068C2CF628}"/>
          </ac:graphicFrameMkLst>
        </pc:graphicFrameChg>
        <pc:picChg chg="add">
          <ac:chgData name="Jenkins, Denny" userId="675239ac-a9ee-426c-869a-cc3261a69413" providerId="ADAL" clId="{0228AE5B-0B59-469E-8FF2-2EBE95508FAC}" dt="2020-02-19T14:45:18.040" v="867" actId="26606"/>
          <ac:picMkLst>
            <pc:docMk/>
            <pc:sldMk cId="3873878302" sldId="735"/>
            <ac:picMk id="12" creationId="{02DD2BC0-6F29-4B4F-8D61-2DCF6D2E8E73}"/>
          </ac:picMkLst>
        </pc:picChg>
      </pc:sldChg>
      <pc:sldChg chg="modSp add ord">
        <pc:chgData name="Jenkins, Denny" userId="675239ac-a9ee-426c-869a-cc3261a69413" providerId="ADAL" clId="{0228AE5B-0B59-469E-8FF2-2EBE95508FAC}" dt="2020-02-19T14:47:57.318" v="895" actId="20577"/>
        <pc:sldMkLst>
          <pc:docMk/>
          <pc:sldMk cId="1280042575" sldId="736"/>
        </pc:sldMkLst>
        <pc:spChg chg="mod">
          <ac:chgData name="Jenkins, Denny" userId="675239ac-a9ee-426c-869a-cc3261a69413" providerId="ADAL" clId="{0228AE5B-0B59-469E-8FF2-2EBE95508FAC}" dt="2020-02-19T14:46:47.870" v="882"/>
          <ac:spMkLst>
            <pc:docMk/>
            <pc:sldMk cId="1280042575" sldId="736"/>
            <ac:spMk id="2" creationId="{8AE50E2A-ED61-4D16-9422-3D17E74407D4}"/>
          </ac:spMkLst>
        </pc:spChg>
        <pc:graphicFrameChg chg="mod">
          <ac:chgData name="Jenkins, Denny" userId="675239ac-a9ee-426c-869a-cc3261a69413" providerId="ADAL" clId="{0228AE5B-0B59-469E-8FF2-2EBE95508FAC}" dt="2020-02-19T14:47:57.318" v="895" actId="20577"/>
          <ac:graphicFrameMkLst>
            <pc:docMk/>
            <pc:sldMk cId="1280042575" sldId="736"/>
            <ac:graphicFrameMk id="5" creationId="{4BF4EE14-5211-4AEC-A429-A4068C2CF628}"/>
          </ac:graphicFrameMkLst>
        </pc:graphicFrameChg>
      </pc:sldChg>
      <pc:sldChg chg="modSp add ord">
        <pc:chgData name="Jenkins, Denny" userId="675239ac-a9ee-426c-869a-cc3261a69413" providerId="ADAL" clId="{0228AE5B-0B59-469E-8FF2-2EBE95508FAC}" dt="2020-02-19T14:50:01.808" v="1006" actId="20577"/>
        <pc:sldMkLst>
          <pc:docMk/>
          <pc:sldMk cId="742273820" sldId="737"/>
        </pc:sldMkLst>
        <pc:spChg chg="mod">
          <ac:chgData name="Jenkins, Denny" userId="675239ac-a9ee-426c-869a-cc3261a69413" providerId="ADAL" clId="{0228AE5B-0B59-469E-8FF2-2EBE95508FAC}" dt="2020-02-19T14:48:41.637" v="916" actId="20577"/>
          <ac:spMkLst>
            <pc:docMk/>
            <pc:sldMk cId="742273820" sldId="737"/>
            <ac:spMk id="2" creationId="{8AE50E2A-ED61-4D16-9422-3D17E74407D4}"/>
          </ac:spMkLst>
        </pc:spChg>
        <pc:graphicFrameChg chg="mod">
          <ac:chgData name="Jenkins, Denny" userId="675239ac-a9ee-426c-869a-cc3261a69413" providerId="ADAL" clId="{0228AE5B-0B59-469E-8FF2-2EBE95508FAC}" dt="2020-02-19T14:50:01.808" v="1006" actId="20577"/>
          <ac:graphicFrameMkLst>
            <pc:docMk/>
            <pc:sldMk cId="742273820" sldId="737"/>
            <ac:graphicFrameMk id="5" creationId="{4BF4EE14-5211-4AEC-A429-A4068C2CF628}"/>
          </ac:graphicFrameMkLst>
        </pc:graphicFrameChg>
      </pc:sldChg>
      <pc:sldChg chg="modSp add">
        <pc:chgData name="Jenkins, Denny" userId="675239ac-a9ee-426c-869a-cc3261a69413" providerId="ADAL" clId="{0228AE5B-0B59-469E-8FF2-2EBE95508FAC}" dt="2020-02-19T15:12:27.855" v="1518" actId="1076"/>
        <pc:sldMkLst>
          <pc:docMk/>
          <pc:sldMk cId="1161266059" sldId="738"/>
        </pc:sldMkLst>
        <pc:picChg chg="mod modCrop">
          <ac:chgData name="Jenkins, Denny" userId="675239ac-a9ee-426c-869a-cc3261a69413" providerId="ADAL" clId="{0228AE5B-0B59-469E-8FF2-2EBE95508FAC}" dt="2020-02-19T15:12:27.855" v="1518" actId="1076"/>
          <ac:picMkLst>
            <pc:docMk/>
            <pc:sldMk cId="1161266059" sldId="738"/>
            <ac:picMk id="4" creationId="{FBE8C9AB-E1ED-4B45-A828-806BE9DA07AC}"/>
          </ac:picMkLst>
        </pc:picChg>
      </pc:sldChg>
      <pc:sldChg chg="modSp add del ord">
        <pc:chgData name="Jenkins, Denny" userId="675239ac-a9ee-426c-869a-cc3261a69413" providerId="ADAL" clId="{0228AE5B-0B59-469E-8FF2-2EBE95508FAC}" dt="2020-02-19T15:03:04.545" v="1434" actId="47"/>
        <pc:sldMkLst>
          <pc:docMk/>
          <pc:sldMk cId="1647073444" sldId="738"/>
        </pc:sldMkLst>
        <pc:spChg chg="mod">
          <ac:chgData name="Jenkins, Denny" userId="675239ac-a9ee-426c-869a-cc3261a69413" providerId="ADAL" clId="{0228AE5B-0B59-469E-8FF2-2EBE95508FAC}" dt="2020-02-19T15:02:15.235" v="1432" actId="20577"/>
          <ac:spMkLst>
            <pc:docMk/>
            <pc:sldMk cId="1647073444" sldId="738"/>
            <ac:spMk id="2" creationId="{8AE50E2A-ED61-4D16-9422-3D17E74407D4}"/>
          </ac:spMkLst>
        </pc:spChg>
      </pc:sldChg>
      <pc:sldChg chg="add del">
        <pc:chgData name="Jenkins, Denny" userId="675239ac-a9ee-426c-869a-cc3261a69413" providerId="ADAL" clId="{0228AE5B-0B59-469E-8FF2-2EBE95508FAC}" dt="2020-02-19T15:13:03.690" v="1520" actId="47"/>
        <pc:sldMkLst>
          <pc:docMk/>
          <pc:sldMk cId="1227255700" sldId="739"/>
        </pc:sldMkLst>
      </pc:sldChg>
      <pc:sldChg chg="addSp delSp modSp add del">
        <pc:chgData name="Jenkins, Denny" userId="675239ac-a9ee-426c-869a-cc3261a69413" providerId="ADAL" clId="{0228AE5B-0B59-469E-8FF2-2EBE95508FAC}" dt="2020-02-19T15:18:09.076" v="1619" actId="47"/>
        <pc:sldMkLst>
          <pc:docMk/>
          <pc:sldMk cId="3224177421" sldId="739"/>
        </pc:sldMkLst>
        <pc:spChg chg="add mod">
          <ac:chgData name="Jenkins, Denny" userId="675239ac-a9ee-426c-869a-cc3261a69413" providerId="ADAL" clId="{0228AE5B-0B59-469E-8FF2-2EBE95508FAC}" dt="2020-02-19T15:16:47.301" v="1562" actId="20577"/>
          <ac:spMkLst>
            <pc:docMk/>
            <pc:sldMk cId="3224177421" sldId="739"/>
            <ac:spMk id="3" creationId="{A29AE05E-3DC4-4492-8A55-226E072456E0}"/>
          </ac:spMkLst>
        </pc:spChg>
        <pc:picChg chg="del">
          <ac:chgData name="Jenkins, Denny" userId="675239ac-a9ee-426c-869a-cc3261a69413" providerId="ADAL" clId="{0228AE5B-0B59-469E-8FF2-2EBE95508FAC}" dt="2020-02-19T15:13:11.290" v="1522" actId="478"/>
          <ac:picMkLst>
            <pc:docMk/>
            <pc:sldMk cId="3224177421" sldId="739"/>
            <ac:picMk id="4" creationId="{FBE8C9AB-E1ED-4B45-A828-806BE9DA07AC}"/>
          </ac:picMkLst>
        </pc:picChg>
      </pc:sldChg>
      <pc:sldChg chg="addSp modSp add mod setBg">
        <pc:chgData name="Jenkins, Denny" userId="675239ac-a9ee-426c-869a-cc3261a69413" providerId="ADAL" clId="{0228AE5B-0B59-469E-8FF2-2EBE95508FAC}" dt="2020-02-19T15:22:23.256" v="1659" actId="20577"/>
        <pc:sldMkLst>
          <pc:docMk/>
          <pc:sldMk cId="1766980384" sldId="740"/>
        </pc:sldMkLst>
        <pc:spChg chg="mod">
          <ac:chgData name="Jenkins, Denny" userId="675239ac-a9ee-426c-869a-cc3261a69413" providerId="ADAL" clId="{0228AE5B-0B59-469E-8FF2-2EBE95508FAC}" dt="2020-02-19T15:18:13.995" v="1620" actId="26606"/>
          <ac:spMkLst>
            <pc:docMk/>
            <pc:sldMk cId="1766980384" sldId="740"/>
            <ac:spMk id="2" creationId="{0D4FB2FD-E23F-4139-911C-086CDDD14243}"/>
          </ac:spMkLst>
        </pc:spChg>
        <pc:spChg chg="mod">
          <ac:chgData name="Jenkins, Denny" userId="675239ac-a9ee-426c-869a-cc3261a69413" providerId="ADAL" clId="{0228AE5B-0B59-469E-8FF2-2EBE95508FAC}" dt="2020-02-19T15:22:23.256" v="1659" actId="20577"/>
          <ac:spMkLst>
            <pc:docMk/>
            <pc:sldMk cId="1766980384" sldId="740"/>
            <ac:spMk id="3" creationId="{54D60B15-DEB9-43C9-B5C2-D7C2784AF56B}"/>
          </ac:spMkLst>
        </pc:spChg>
        <pc:spChg chg="add">
          <ac:chgData name="Jenkins, Denny" userId="675239ac-a9ee-426c-869a-cc3261a69413" providerId="ADAL" clId="{0228AE5B-0B59-469E-8FF2-2EBE95508FAC}" dt="2020-02-19T15:18:13.995" v="1620" actId="26606"/>
          <ac:spMkLst>
            <pc:docMk/>
            <pc:sldMk cId="1766980384" sldId="740"/>
            <ac:spMk id="8" creationId="{4038CB10-1F5C-4D54-9DF7-12586DE5B007}"/>
          </ac:spMkLst>
        </pc:spChg>
        <pc:spChg chg="add">
          <ac:chgData name="Jenkins, Denny" userId="675239ac-a9ee-426c-869a-cc3261a69413" providerId="ADAL" clId="{0228AE5B-0B59-469E-8FF2-2EBE95508FAC}" dt="2020-02-19T15:18:13.995" v="1620" actId="26606"/>
          <ac:spMkLst>
            <pc:docMk/>
            <pc:sldMk cId="1766980384" sldId="740"/>
            <ac:spMk id="10" creationId="{73ED6512-6858-4552-B699-9A97FE9A4EA2}"/>
          </ac:spMkLst>
        </pc:spChg>
      </pc:sldChg>
      <pc:sldChg chg="addSp modSp add mod setBg">
        <pc:chgData name="Jenkins, Denny" userId="675239ac-a9ee-426c-869a-cc3261a69413" providerId="ADAL" clId="{0228AE5B-0B59-469E-8FF2-2EBE95508FAC}" dt="2020-02-19T15:24:17.187" v="1863" actId="26606"/>
        <pc:sldMkLst>
          <pc:docMk/>
          <pc:sldMk cId="998325035" sldId="741"/>
        </pc:sldMkLst>
        <pc:spChg chg="mod">
          <ac:chgData name="Jenkins, Denny" userId="675239ac-a9ee-426c-869a-cc3261a69413" providerId="ADAL" clId="{0228AE5B-0B59-469E-8FF2-2EBE95508FAC}" dt="2020-02-19T15:24:17.187" v="1863" actId="26606"/>
          <ac:spMkLst>
            <pc:docMk/>
            <pc:sldMk cId="998325035" sldId="741"/>
            <ac:spMk id="2" creationId="{6608CC5E-30E7-4009-AC6A-AD717EC127C8}"/>
          </ac:spMkLst>
        </pc:spChg>
        <pc:spChg chg="add">
          <ac:chgData name="Jenkins, Denny" userId="675239ac-a9ee-426c-869a-cc3261a69413" providerId="ADAL" clId="{0228AE5B-0B59-469E-8FF2-2EBE95508FAC}" dt="2020-02-19T15:24:17.187" v="1863" actId="26606"/>
          <ac:spMkLst>
            <pc:docMk/>
            <pc:sldMk cId="998325035" sldId="741"/>
            <ac:spMk id="7" creationId="{23962611-DFD5-4092-AAFD-559E3DFCE2C9}"/>
          </ac:spMkLst>
        </pc:spChg>
        <pc:picChg chg="add">
          <ac:chgData name="Jenkins, Denny" userId="675239ac-a9ee-426c-869a-cc3261a69413" providerId="ADAL" clId="{0228AE5B-0B59-469E-8FF2-2EBE95508FAC}" dt="2020-02-19T15:24:17.187" v="1863" actId="26606"/>
          <ac:picMkLst>
            <pc:docMk/>
            <pc:sldMk cId="998325035" sldId="741"/>
            <ac:picMk id="9" creationId="{2270F1FA-0425-408F-9861-80BF5AFB276D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D67D04-FA5E-440D-80F3-4E7B22BC1074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576535B-BB17-421F-9373-916C74AEA166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ea typeface="KBbubblegum" panose="02000603000000000000" pitchFamily="2" charset="0"/>
            </a:rPr>
            <a:t>owned and operated by a single person</a:t>
          </a:r>
          <a:endParaRPr lang="en-US" dirty="0">
            <a:solidFill>
              <a:schemeClr val="tx1"/>
            </a:solidFill>
          </a:endParaRPr>
        </a:p>
      </dgm:t>
    </dgm:pt>
    <dgm:pt modelId="{B3EE02E3-5424-4517-8675-C8DA90FF20B7}" type="parTrans" cxnId="{6081B510-E832-4FAA-AED3-5C38C06E250B}">
      <dgm:prSet/>
      <dgm:spPr/>
      <dgm:t>
        <a:bodyPr/>
        <a:lstStyle/>
        <a:p>
          <a:endParaRPr lang="en-US"/>
        </a:p>
      </dgm:t>
    </dgm:pt>
    <dgm:pt modelId="{CBDEC4F3-12F6-4E05-B85F-09D02FBAF4BB}" type="sibTrans" cxnId="{6081B510-E832-4FAA-AED3-5C38C06E250B}">
      <dgm:prSet/>
      <dgm:spPr/>
      <dgm:t>
        <a:bodyPr/>
        <a:lstStyle/>
        <a:p>
          <a:endParaRPr lang="en-US"/>
        </a:p>
      </dgm:t>
    </dgm:pt>
    <dgm:pt modelId="{FFE355FD-8AE3-442D-A836-91D456BD8948}">
      <dgm:prSet/>
      <dgm:spPr/>
      <dgm:t>
        <a:bodyPr/>
        <a:lstStyle/>
        <a:p>
          <a:r>
            <a:rPr lang="en-US" dirty="0"/>
            <a:t>Most common type of business</a:t>
          </a:r>
        </a:p>
      </dgm:t>
    </dgm:pt>
    <dgm:pt modelId="{979EA46D-5A77-4990-8798-22102F92CF16}" type="parTrans" cxnId="{1B3F1947-F543-4C8E-82AD-BFAA5DE5B851}">
      <dgm:prSet/>
      <dgm:spPr/>
      <dgm:t>
        <a:bodyPr/>
        <a:lstStyle/>
        <a:p>
          <a:endParaRPr lang="en-US"/>
        </a:p>
      </dgm:t>
    </dgm:pt>
    <dgm:pt modelId="{46184373-7576-4C2A-B555-3612E5DE733A}" type="sibTrans" cxnId="{1B3F1947-F543-4C8E-82AD-BFAA5DE5B851}">
      <dgm:prSet/>
      <dgm:spPr/>
      <dgm:t>
        <a:bodyPr/>
        <a:lstStyle/>
        <a:p>
          <a:endParaRPr lang="en-US"/>
        </a:p>
      </dgm:t>
    </dgm:pt>
    <dgm:pt modelId="{20D35B0C-28FB-4CEA-90C4-F93EC773406D}">
      <dgm:prSet/>
      <dgm:spPr/>
      <dgm:t>
        <a:bodyPr/>
        <a:lstStyle/>
        <a:p>
          <a:r>
            <a:rPr lang="en-US" dirty="0"/>
            <a:t>More than 70% of US businesses</a:t>
          </a:r>
        </a:p>
      </dgm:t>
    </dgm:pt>
    <dgm:pt modelId="{3D2ADB9C-1793-439E-936B-9F9736348B56}" type="parTrans" cxnId="{9899F13B-2B86-4BF7-8CE8-678C52A9011A}">
      <dgm:prSet/>
      <dgm:spPr/>
      <dgm:t>
        <a:bodyPr/>
        <a:lstStyle/>
        <a:p>
          <a:endParaRPr lang="en-US"/>
        </a:p>
      </dgm:t>
    </dgm:pt>
    <dgm:pt modelId="{054BF4EA-E10C-4483-A65A-171CF8DBE967}" type="sibTrans" cxnId="{9899F13B-2B86-4BF7-8CE8-678C52A9011A}">
      <dgm:prSet/>
      <dgm:spPr/>
      <dgm:t>
        <a:bodyPr/>
        <a:lstStyle/>
        <a:p>
          <a:endParaRPr lang="en-US"/>
        </a:p>
      </dgm:t>
    </dgm:pt>
    <dgm:pt modelId="{35527C6F-18FF-4501-A648-E8A18077BDE3}" type="pres">
      <dgm:prSet presAssocID="{46D67D04-FA5E-440D-80F3-4E7B22BC10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7498747-2962-4214-AC06-09F97F75C469}" type="pres">
      <dgm:prSet presAssocID="{A576535B-BB17-421F-9373-916C74AEA166}" presName="hierRoot1" presStyleCnt="0"/>
      <dgm:spPr/>
    </dgm:pt>
    <dgm:pt modelId="{CB7F1F16-75D1-4D0E-880F-7FCB5EEB7A81}" type="pres">
      <dgm:prSet presAssocID="{A576535B-BB17-421F-9373-916C74AEA166}" presName="composite" presStyleCnt="0"/>
      <dgm:spPr/>
    </dgm:pt>
    <dgm:pt modelId="{2671AF81-986C-46B0-9568-1A2699F0D7C8}" type="pres">
      <dgm:prSet presAssocID="{A576535B-BB17-421F-9373-916C74AEA166}" presName="background" presStyleLbl="node0" presStyleIdx="0" presStyleCnt="3"/>
      <dgm:spPr/>
    </dgm:pt>
    <dgm:pt modelId="{00207C29-B98B-488A-9CF8-42A0249C36C3}" type="pres">
      <dgm:prSet presAssocID="{A576535B-BB17-421F-9373-916C74AEA166}" presName="text" presStyleLbl="fgAcc0" presStyleIdx="0" presStyleCnt="3">
        <dgm:presLayoutVars>
          <dgm:chPref val="3"/>
        </dgm:presLayoutVars>
      </dgm:prSet>
      <dgm:spPr/>
    </dgm:pt>
    <dgm:pt modelId="{480E0241-22D9-46EF-9BCF-BEE8F068B603}" type="pres">
      <dgm:prSet presAssocID="{A576535B-BB17-421F-9373-916C74AEA166}" presName="hierChild2" presStyleCnt="0"/>
      <dgm:spPr/>
    </dgm:pt>
    <dgm:pt modelId="{F365D816-6216-466F-A502-F4AC7FEBA4F6}" type="pres">
      <dgm:prSet presAssocID="{FFE355FD-8AE3-442D-A836-91D456BD8948}" presName="hierRoot1" presStyleCnt="0"/>
      <dgm:spPr/>
    </dgm:pt>
    <dgm:pt modelId="{4B8B8B7C-FA93-4198-807B-25610228AAFC}" type="pres">
      <dgm:prSet presAssocID="{FFE355FD-8AE3-442D-A836-91D456BD8948}" presName="composite" presStyleCnt="0"/>
      <dgm:spPr/>
    </dgm:pt>
    <dgm:pt modelId="{BB587AFE-AF0C-4182-A4DD-0811B4B392CD}" type="pres">
      <dgm:prSet presAssocID="{FFE355FD-8AE3-442D-A836-91D456BD8948}" presName="background" presStyleLbl="node0" presStyleIdx="1" presStyleCnt="3"/>
      <dgm:spPr/>
    </dgm:pt>
    <dgm:pt modelId="{3CB82266-666C-427C-8BB9-29B1F9550CFB}" type="pres">
      <dgm:prSet presAssocID="{FFE355FD-8AE3-442D-A836-91D456BD8948}" presName="text" presStyleLbl="fgAcc0" presStyleIdx="1" presStyleCnt="3">
        <dgm:presLayoutVars>
          <dgm:chPref val="3"/>
        </dgm:presLayoutVars>
      </dgm:prSet>
      <dgm:spPr/>
    </dgm:pt>
    <dgm:pt modelId="{5F9B26A8-3893-4C4D-BFD6-0315C36AF169}" type="pres">
      <dgm:prSet presAssocID="{FFE355FD-8AE3-442D-A836-91D456BD8948}" presName="hierChild2" presStyleCnt="0"/>
      <dgm:spPr/>
    </dgm:pt>
    <dgm:pt modelId="{ED0D11D7-044D-4502-8DA8-A177290B8FDE}" type="pres">
      <dgm:prSet presAssocID="{20D35B0C-28FB-4CEA-90C4-F93EC773406D}" presName="hierRoot1" presStyleCnt="0"/>
      <dgm:spPr/>
    </dgm:pt>
    <dgm:pt modelId="{DAEA1DB5-1692-43C5-8F3E-6965C48928BC}" type="pres">
      <dgm:prSet presAssocID="{20D35B0C-28FB-4CEA-90C4-F93EC773406D}" presName="composite" presStyleCnt="0"/>
      <dgm:spPr/>
    </dgm:pt>
    <dgm:pt modelId="{3FC94837-15A2-40DC-B826-4BE24FBBB66A}" type="pres">
      <dgm:prSet presAssocID="{20D35B0C-28FB-4CEA-90C4-F93EC773406D}" presName="background" presStyleLbl="node0" presStyleIdx="2" presStyleCnt="3"/>
      <dgm:spPr/>
    </dgm:pt>
    <dgm:pt modelId="{198D4CA6-A29F-4467-8948-2222FA9623F0}" type="pres">
      <dgm:prSet presAssocID="{20D35B0C-28FB-4CEA-90C4-F93EC773406D}" presName="text" presStyleLbl="fgAcc0" presStyleIdx="2" presStyleCnt="3">
        <dgm:presLayoutVars>
          <dgm:chPref val="3"/>
        </dgm:presLayoutVars>
      </dgm:prSet>
      <dgm:spPr/>
    </dgm:pt>
    <dgm:pt modelId="{554AAFE9-2441-4818-BF69-1D3C333BB2FD}" type="pres">
      <dgm:prSet presAssocID="{20D35B0C-28FB-4CEA-90C4-F93EC773406D}" presName="hierChild2" presStyleCnt="0"/>
      <dgm:spPr/>
    </dgm:pt>
  </dgm:ptLst>
  <dgm:cxnLst>
    <dgm:cxn modelId="{714C4B10-318E-48DC-86A6-1DC56274B21A}" type="presOf" srcId="{46D67D04-FA5E-440D-80F3-4E7B22BC1074}" destId="{35527C6F-18FF-4501-A648-E8A18077BDE3}" srcOrd="0" destOrd="0" presId="urn:microsoft.com/office/officeart/2005/8/layout/hierarchy1"/>
    <dgm:cxn modelId="{6081B510-E832-4FAA-AED3-5C38C06E250B}" srcId="{46D67D04-FA5E-440D-80F3-4E7B22BC1074}" destId="{A576535B-BB17-421F-9373-916C74AEA166}" srcOrd="0" destOrd="0" parTransId="{B3EE02E3-5424-4517-8675-C8DA90FF20B7}" sibTransId="{CBDEC4F3-12F6-4E05-B85F-09D02FBAF4BB}"/>
    <dgm:cxn modelId="{379EF417-472B-4458-BDE4-9A38D8955CA3}" type="presOf" srcId="{FFE355FD-8AE3-442D-A836-91D456BD8948}" destId="{3CB82266-666C-427C-8BB9-29B1F9550CFB}" srcOrd="0" destOrd="0" presId="urn:microsoft.com/office/officeart/2005/8/layout/hierarchy1"/>
    <dgm:cxn modelId="{9899F13B-2B86-4BF7-8CE8-678C52A9011A}" srcId="{46D67D04-FA5E-440D-80F3-4E7B22BC1074}" destId="{20D35B0C-28FB-4CEA-90C4-F93EC773406D}" srcOrd="2" destOrd="0" parTransId="{3D2ADB9C-1793-439E-936B-9F9736348B56}" sibTransId="{054BF4EA-E10C-4483-A65A-171CF8DBE967}"/>
    <dgm:cxn modelId="{1B3F1947-F543-4C8E-82AD-BFAA5DE5B851}" srcId="{46D67D04-FA5E-440D-80F3-4E7B22BC1074}" destId="{FFE355FD-8AE3-442D-A836-91D456BD8948}" srcOrd="1" destOrd="0" parTransId="{979EA46D-5A77-4990-8798-22102F92CF16}" sibTransId="{46184373-7576-4C2A-B555-3612E5DE733A}"/>
    <dgm:cxn modelId="{04BBC3C4-A6F8-4F53-98A4-5132FD1A9A9A}" type="presOf" srcId="{20D35B0C-28FB-4CEA-90C4-F93EC773406D}" destId="{198D4CA6-A29F-4467-8948-2222FA9623F0}" srcOrd="0" destOrd="0" presId="urn:microsoft.com/office/officeart/2005/8/layout/hierarchy1"/>
    <dgm:cxn modelId="{7A247FD0-EF3B-4ED5-B27E-3494D517C0F7}" type="presOf" srcId="{A576535B-BB17-421F-9373-916C74AEA166}" destId="{00207C29-B98B-488A-9CF8-42A0249C36C3}" srcOrd="0" destOrd="0" presId="urn:microsoft.com/office/officeart/2005/8/layout/hierarchy1"/>
    <dgm:cxn modelId="{E96FDA12-252B-4DF0-8D68-36FF066F50F3}" type="presParOf" srcId="{35527C6F-18FF-4501-A648-E8A18077BDE3}" destId="{87498747-2962-4214-AC06-09F97F75C469}" srcOrd="0" destOrd="0" presId="urn:microsoft.com/office/officeart/2005/8/layout/hierarchy1"/>
    <dgm:cxn modelId="{82B03F6A-719C-4C15-BCC9-8DB35D34A3F1}" type="presParOf" srcId="{87498747-2962-4214-AC06-09F97F75C469}" destId="{CB7F1F16-75D1-4D0E-880F-7FCB5EEB7A81}" srcOrd="0" destOrd="0" presId="urn:microsoft.com/office/officeart/2005/8/layout/hierarchy1"/>
    <dgm:cxn modelId="{2F6D308D-3F31-4E2A-9E7A-72C575A4FDCA}" type="presParOf" srcId="{CB7F1F16-75D1-4D0E-880F-7FCB5EEB7A81}" destId="{2671AF81-986C-46B0-9568-1A2699F0D7C8}" srcOrd="0" destOrd="0" presId="urn:microsoft.com/office/officeart/2005/8/layout/hierarchy1"/>
    <dgm:cxn modelId="{6B145E01-CD0C-498E-A3C0-1193E670285F}" type="presParOf" srcId="{CB7F1F16-75D1-4D0E-880F-7FCB5EEB7A81}" destId="{00207C29-B98B-488A-9CF8-42A0249C36C3}" srcOrd="1" destOrd="0" presId="urn:microsoft.com/office/officeart/2005/8/layout/hierarchy1"/>
    <dgm:cxn modelId="{F3519E8D-9901-449E-98F6-2BD9981AD717}" type="presParOf" srcId="{87498747-2962-4214-AC06-09F97F75C469}" destId="{480E0241-22D9-46EF-9BCF-BEE8F068B603}" srcOrd="1" destOrd="0" presId="urn:microsoft.com/office/officeart/2005/8/layout/hierarchy1"/>
    <dgm:cxn modelId="{F3697782-EDCE-46C5-BD8C-3AC1EA139451}" type="presParOf" srcId="{35527C6F-18FF-4501-A648-E8A18077BDE3}" destId="{F365D816-6216-466F-A502-F4AC7FEBA4F6}" srcOrd="1" destOrd="0" presId="urn:microsoft.com/office/officeart/2005/8/layout/hierarchy1"/>
    <dgm:cxn modelId="{7D5BC57F-22CC-422C-8ED0-2A20544B6FE1}" type="presParOf" srcId="{F365D816-6216-466F-A502-F4AC7FEBA4F6}" destId="{4B8B8B7C-FA93-4198-807B-25610228AAFC}" srcOrd="0" destOrd="0" presId="urn:microsoft.com/office/officeart/2005/8/layout/hierarchy1"/>
    <dgm:cxn modelId="{1947E407-028E-4D6C-9999-2A3941503BAD}" type="presParOf" srcId="{4B8B8B7C-FA93-4198-807B-25610228AAFC}" destId="{BB587AFE-AF0C-4182-A4DD-0811B4B392CD}" srcOrd="0" destOrd="0" presId="urn:microsoft.com/office/officeart/2005/8/layout/hierarchy1"/>
    <dgm:cxn modelId="{2B5B2463-FD8C-4916-BDDC-5D3CED1A7DF2}" type="presParOf" srcId="{4B8B8B7C-FA93-4198-807B-25610228AAFC}" destId="{3CB82266-666C-427C-8BB9-29B1F9550CFB}" srcOrd="1" destOrd="0" presId="urn:microsoft.com/office/officeart/2005/8/layout/hierarchy1"/>
    <dgm:cxn modelId="{BB03CB8E-016B-45B3-94E3-3CC607DB9670}" type="presParOf" srcId="{F365D816-6216-466F-A502-F4AC7FEBA4F6}" destId="{5F9B26A8-3893-4C4D-BFD6-0315C36AF169}" srcOrd="1" destOrd="0" presId="urn:microsoft.com/office/officeart/2005/8/layout/hierarchy1"/>
    <dgm:cxn modelId="{933F35C2-2D33-427E-87A3-C616FF95C722}" type="presParOf" srcId="{35527C6F-18FF-4501-A648-E8A18077BDE3}" destId="{ED0D11D7-044D-4502-8DA8-A177290B8FDE}" srcOrd="2" destOrd="0" presId="urn:microsoft.com/office/officeart/2005/8/layout/hierarchy1"/>
    <dgm:cxn modelId="{6B5B00E0-0EC1-4C01-B529-3F8C3418E6FB}" type="presParOf" srcId="{ED0D11D7-044D-4502-8DA8-A177290B8FDE}" destId="{DAEA1DB5-1692-43C5-8F3E-6965C48928BC}" srcOrd="0" destOrd="0" presId="urn:microsoft.com/office/officeart/2005/8/layout/hierarchy1"/>
    <dgm:cxn modelId="{EE92C6E1-2377-463C-A632-ECC5BA75AD9A}" type="presParOf" srcId="{DAEA1DB5-1692-43C5-8F3E-6965C48928BC}" destId="{3FC94837-15A2-40DC-B826-4BE24FBBB66A}" srcOrd="0" destOrd="0" presId="urn:microsoft.com/office/officeart/2005/8/layout/hierarchy1"/>
    <dgm:cxn modelId="{7064B581-FACB-46B0-8976-1B876F142B1B}" type="presParOf" srcId="{DAEA1DB5-1692-43C5-8F3E-6965C48928BC}" destId="{198D4CA6-A29F-4467-8948-2222FA9623F0}" srcOrd="1" destOrd="0" presId="urn:microsoft.com/office/officeart/2005/8/layout/hierarchy1"/>
    <dgm:cxn modelId="{BC4A1C88-8337-4C0F-8EAA-94382EC9BD8A}" type="presParOf" srcId="{ED0D11D7-044D-4502-8DA8-A177290B8FDE}" destId="{554AAFE9-2441-4818-BF69-1D3C333BB2F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D67D04-FA5E-440D-80F3-4E7B22BC1074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576535B-BB17-421F-9373-916C74AEA166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ea typeface="KBbubblegum" panose="02000603000000000000" pitchFamily="2" charset="0"/>
            </a:rPr>
            <a:t>owned and operated by 2 or more people</a:t>
          </a:r>
          <a:endParaRPr lang="en-US" dirty="0">
            <a:solidFill>
              <a:schemeClr val="tx1"/>
            </a:solidFill>
          </a:endParaRPr>
        </a:p>
      </dgm:t>
    </dgm:pt>
    <dgm:pt modelId="{B3EE02E3-5424-4517-8675-C8DA90FF20B7}" type="parTrans" cxnId="{6081B510-E832-4FAA-AED3-5C38C06E250B}">
      <dgm:prSet/>
      <dgm:spPr/>
      <dgm:t>
        <a:bodyPr/>
        <a:lstStyle/>
        <a:p>
          <a:endParaRPr lang="en-US"/>
        </a:p>
      </dgm:t>
    </dgm:pt>
    <dgm:pt modelId="{CBDEC4F3-12F6-4E05-B85F-09D02FBAF4BB}" type="sibTrans" cxnId="{6081B510-E832-4FAA-AED3-5C38C06E250B}">
      <dgm:prSet/>
      <dgm:spPr/>
      <dgm:t>
        <a:bodyPr/>
        <a:lstStyle/>
        <a:p>
          <a:endParaRPr lang="en-US"/>
        </a:p>
      </dgm:t>
    </dgm:pt>
    <dgm:pt modelId="{FFE355FD-8AE3-442D-A836-91D456BD8948}">
      <dgm:prSet/>
      <dgm:spPr/>
      <dgm:t>
        <a:bodyPr/>
        <a:lstStyle/>
        <a:p>
          <a:r>
            <a:rPr lang="en-US" dirty="0"/>
            <a:t>Least common type of business</a:t>
          </a:r>
        </a:p>
      </dgm:t>
    </dgm:pt>
    <dgm:pt modelId="{979EA46D-5A77-4990-8798-22102F92CF16}" type="parTrans" cxnId="{1B3F1947-F543-4C8E-82AD-BFAA5DE5B851}">
      <dgm:prSet/>
      <dgm:spPr/>
      <dgm:t>
        <a:bodyPr/>
        <a:lstStyle/>
        <a:p>
          <a:endParaRPr lang="en-US"/>
        </a:p>
      </dgm:t>
    </dgm:pt>
    <dgm:pt modelId="{46184373-7576-4C2A-B555-3612E5DE733A}" type="sibTrans" cxnId="{1B3F1947-F543-4C8E-82AD-BFAA5DE5B851}">
      <dgm:prSet/>
      <dgm:spPr/>
      <dgm:t>
        <a:bodyPr/>
        <a:lstStyle/>
        <a:p>
          <a:endParaRPr lang="en-US"/>
        </a:p>
      </dgm:t>
    </dgm:pt>
    <dgm:pt modelId="{20D35B0C-28FB-4CEA-90C4-F93EC773406D}">
      <dgm:prSet/>
      <dgm:spPr/>
      <dgm:t>
        <a:bodyPr/>
        <a:lstStyle/>
        <a:p>
          <a:r>
            <a:rPr lang="en-US" dirty="0"/>
            <a:t>2 Types: General and  Limited</a:t>
          </a:r>
        </a:p>
      </dgm:t>
    </dgm:pt>
    <dgm:pt modelId="{3D2ADB9C-1793-439E-936B-9F9736348B56}" type="parTrans" cxnId="{9899F13B-2B86-4BF7-8CE8-678C52A9011A}">
      <dgm:prSet/>
      <dgm:spPr/>
      <dgm:t>
        <a:bodyPr/>
        <a:lstStyle/>
        <a:p>
          <a:endParaRPr lang="en-US"/>
        </a:p>
      </dgm:t>
    </dgm:pt>
    <dgm:pt modelId="{054BF4EA-E10C-4483-A65A-171CF8DBE967}" type="sibTrans" cxnId="{9899F13B-2B86-4BF7-8CE8-678C52A9011A}">
      <dgm:prSet/>
      <dgm:spPr/>
      <dgm:t>
        <a:bodyPr/>
        <a:lstStyle/>
        <a:p>
          <a:endParaRPr lang="en-US"/>
        </a:p>
      </dgm:t>
    </dgm:pt>
    <dgm:pt modelId="{35527C6F-18FF-4501-A648-E8A18077BDE3}" type="pres">
      <dgm:prSet presAssocID="{46D67D04-FA5E-440D-80F3-4E7B22BC10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7498747-2962-4214-AC06-09F97F75C469}" type="pres">
      <dgm:prSet presAssocID="{A576535B-BB17-421F-9373-916C74AEA166}" presName="hierRoot1" presStyleCnt="0"/>
      <dgm:spPr/>
    </dgm:pt>
    <dgm:pt modelId="{CB7F1F16-75D1-4D0E-880F-7FCB5EEB7A81}" type="pres">
      <dgm:prSet presAssocID="{A576535B-BB17-421F-9373-916C74AEA166}" presName="composite" presStyleCnt="0"/>
      <dgm:spPr/>
    </dgm:pt>
    <dgm:pt modelId="{2671AF81-986C-46B0-9568-1A2699F0D7C8}" type="pres">
      <dgm:prSet presAssocID="{A576535B-BB17-421F-9373-916C74AEA166}" presName="background" presStyleLbl="node0" presStyleIdx="0" presStyleCnt="3"/>
      <dgm:spPr/>
    </dgm:pt>
    <dgm:pt modelId="{00207C29-B98B-488A-9CF8-42A0249C36C3}" type="pres">
      <dgm:prSet presAssocID="{A576535B-BB17-421F-9373-916C74AEA166}" presName="text" presStyleLbl="fgAcc0" presStyleIdx="0" presStyleCnt="3">
        <dgm:presLayoutVars>
          <dgm:chPref val="3"/>
        </dgm:presLayoutVars>
      </dgm:prSet>
      <dgm:spPr/>
    </dgm:pt>
    <dgm:pt modelId="{480E0241-22D9-46EF-9BCF-BEE8F068B603}" type="pres">
      <dgm:prSet presAssocID="{A576535B-BB17-421F-9373-916C74AEA166}" presName="hierChild2" presStyleCnt="0"/>
      <dgm:spPr/>
    </dgm:pt>
    <dgm:pt modelId="{F365D816-6216-466F-A502-F4AC7FEBA4F6}" type="pres">
      <dgm:prSet presAssocID="{FFE355FD-8AE3-442D-A836-91D456BD8948}" presName="hierRoot1" presStyleCnt="0"/>
      <dgm:spPr/>
    </dgm:pt>
    <dgm:pt modelId="{4B8B8B7C-FA93-4198-807B-25610228AAFC}" type="pres">
      <dgm:prSet presAssocID="{FFE355FD-8AE3-442D-A836-91D456BD8948}" presName="composite" presStyleCnt="0"/>
      <dgm:spPr/>
    </dgm:pt>
    <dgm:pt modelId="{BB587AFE-AF0C-4182-A4DD-0811B4B392CD}" type="pres">
      <dgm:prSet presAssocID="{FFE355FD-8AE3-442D-A836-91D456BD8948}" presName="background" presStyleLbl="node0" presStyleIdx="1" presStyleCnt="3"/>
      <dgm:spPr/>
    </dgm:pt>
    <dgm:pt modelId="{3CB82266-666C-427C-8BB9-29B1F9550CFB}" type="pres">
      <dgm:prSet presAssocID="{FFE355FD-8AE3-442D-A836-91D456BD8948}" presName="text" presStyleLbl="fgAcc0" presStyleIdx="1" presStyleCnt="3">
        <dgm:presLayoutVars>
          <dgm:chPref val="3"/>
        </dgm:presLayoutVars>
      </dgm:prSet>
      <dgm:spPr/>
    </dgm:pt>
    <dgm:pt modelId="{5F9B26A8-3893-4C4D-BFD6-0315C36AF169}" type="pres">
      <dgm:prSet presAssocID="{FFE355FD-8AE3-442D-A836-91D456BD8948}" presName="hierChild2" presStyleCnt="0"/>
      <dgm:spPr/>
    </dgm:pt>
    <dgm:pt modelId="{ED0D11D7-044D-4502-8DA8-A177290B8FDE}" type="pres">
      <dgm:prSet presAssocID="{20D35B0C-28FB-4CEA-90C4-F93EC773406D}" presName="hierRoot1" presStyleCnt="0"/>
      <dgm:spPr/>
    </dgm:pt>
    <dgm:pt modelId="{DAEA1DB5-1692-43C5-8F3E-6965C48928BC}" type="pres">
      <dgm:prSet presAssocID="{20D35B0C-28FB-4CEA-90C4-F93EC773406D}" presName="composite" presStyleCnt="0"/>
      <dgm:spPr/>
    </dgm:pt>
    <dgm:pt modelId="{3FC94837-15A2-40DC-B826-4BE24FBBB66A}" type="pres">
      <dgm:prSet presAssocID="{20D35B0C-28FB-4CEA-90C4-F93EC773406D}" presName="background" presStyleLbl="node0" presStyleIdx="2" presStyleCnt="3"/>
      <dgm:spPr/>
    </dgm:pt>
    <dgm:pt modelId="{198D4CA6-A29F-4467-8948-2222FA9623F0}" type="pres">
      <dgm:prSet presAssocID="{20D35B0C-28FB-4CEA-90C4-F93EC773406D}" presName="text" presStyleLbl="fgAcc0" presStyleIdx="2" presStyleCnt="3">
        <dgm:presLayoutVars>
          <dgm:chPref val="3"/>
        </dgm:presLayoutVars>
      </dgm:prSet>
      <dgm:spPr/>
    </dgm:pt>
    <dgm:pt modelId="{554AAFE9-2441-4818-BF69-1D3C333BB2FD}" type="pres">
      <dgm:prSet presAssocID="{20D35B0C-28FB-4CEA-90C4-F93EC773406D}" presName="hierChild2" presStyleCnt="0"/>
      <dgm:spPr/>
    </dgm:pt>
  </dgm:ptLst>
  <dgm:cxnLst>
    <dgm:cxn modelId="{714C4B10-318E-48DC-86A6-1DC56274B21A}" type="presOf" srcId="{46D67D04-FA5E-440D-80F3-4E7B22BC1074}" destId="{35527C6F-18FF-4501-A648-E8A18077BDE3}" srcOrd="0" destOrd="0" presId="urn:microsoft.com/office/officeart/2005/8/layout/hierarchy1"/>
    <dgm:cxn modelId="{6081B510-E832-4FAA-AED3-5C38C06E250B}" srcId="{46D67D04-FA5E-440D-80F3-4E7B22BC1074}" destId="{A576535B-BB17-421F-9373-916C74AEA166}" srcOrd="0" destOrd="0" parTransId="{B3EE02E3-5424-4517-8675-C8DA90FF20B7}" sibTransId="{CBDEC4F3-12F6-4E05-B85F-09D02FBAF4BB}"/>
    <dgm:cxn modelId="{379EF417-472B-4458-BDE4-9A38D8955CA3}" type="presOf" srcId="{FFE355FD-8AE3-442D-A836-91D456BD8948}" destId="{3CB82266-666C-427C-8BB9-29B1F9550CFB}" srcOrd="0" destOrd="0" presId="urn:microsoft.com/office/officeart/2005/8/layout/hierarchy1"/>
    <dgm:cxn modelId="{9899F13B-2B86-4BF7-8CE8-678C52A9011A}" srcId="{46D67D04-FA5E-440D-80F3-4E7B22BC1074}" destId="{20D35B0C-28FB-4CEA-90C4-F93EC773406D}" srcOrd="2" destOrd="0" parTransId="{3D2ADB9C-1793-439E-936B-9F9736348B56}" sibTransId="{054BF4EA-E10C-4483-A65A-171CF8DBE967}"/>
    <dgm:cxn modelId="{1B3F1947-F543-4C8E-82AD-BFAA5DE5B851}" srcId="{46D67D04-FA5E-440D-80F3-4E7B22BC1074}" destId="{FFE355FD-8AE3-442D-A836-91D456BD8948}" srcOrd="1" destOrd="0" parTransId="{979EA46D-5A77-4990-8798-22102F92CF16}" sibTransId="{46184373-7576-4C2A-B555-3612E5DE733A}"/>
    <dgm:cxn modelId="{04BBC3C4-A6F8-4F53-98A4-5132FD1A9A9A}" type="presOf" srcId="{20D35B0C-28FB-4CEA-90C4-F93EC773406D}" destId="{198D4CA6-A29F-4467-8948-2222FA9623F0}" srcOrd="0" destOrd="0" presId="urn:microsoft.com/office/officeart/2005/8/layout/hierarchy1"/>
    <dgm:cxn modelId="{7A247FD0-EF3B-4ED5-B27E-3494D517C0F7}" type="presOf" srcId="{A576535B-BB17-421F-9373-916C74AEA166}" destId="{00207C29-B98B-488A-9CF8-42A0249C36C3}" srcOrd="0" destOrd="0" presId="urn:microsoft.com/office/officeart/2005/8/layout/hierarchy1"/>
    <dgm:cxn modelId="{E96FDA12-252B-4DF0-8D68-36FF066F50F3}" type="presParOf" srcId="{35527C6F-18FF-4501-A648-E8A18077BDE3}" destId="{87498747-2962-4214-AC06-09F97F75C469}" srcOrd="0" destOrd="0" presId="urn:microsoft.com/office/officeart/2005/8/layout/hierarchy1"/>
    <dgm:cxn modelId="{82B03F6A-719C-4C15-BCC9-8DB35D34A3F1}" type="presParOf" srcId="{87498747-2962-4214-AC06-09F97F75C469}" destId="{CB7F1F16-75D1-4D0E-880F-7FCB5EEB7A81}" srcOrd="0" destOrd="0" presId="urn:microsoft.com/office/officeart/2005/8/layout/hierarchy1"/>
    <dgm:cxn modelId="{2F6D308D-3F31-4E2A-9E7A-72C575A4FDCA}" type="presParOf" srcId="{CB7F1F16-75D1-4D0E-880F-7FCB5EEB7A81}" destId="{2671AF81-986C-46B0-9568-1A2699F0D7C8}" srcOrd="0" destOrd="0" presId="urn:microsoft.com/office/officeart/2005/8/layout/hierarchy1"/>
    <dgm:cxn modelId="{6B145E01-CD0C-498E-A3C0-1193E670285F}" type="presParOf" srcId="{CB7F1F16-75D1-4D0E-880F-7FCB5EEB7A81}" destId="{00207C29-B98B-488A-9CF8-42A0249C36C3}" srcOrd="1" destOrd="0" presId="urn:microsoft.com/office/officeart/2005/8/layout/hierarchy1"/>
    <dgm:cxn modelId="{F3519E8D-9901-449E-98F6-2BD9981AD717}" type="presParOf" srcId="{87498747-2962-4214-AC06-09F97F75C469}" destId="{480E0241-22D9-46EF-9BCF-BEE8F068B603}" srcOrd="1" destOrd="0" presId="urn:microsoft.com/office/officeart/2005/8/layout/hierarchy1"/>
    <dgm:cxn modelId="{F3697782-EDCE-46C5-BD8C-3AC1EA139451}" type="presParOf" srcId="{35527C6F-18FF-4501-A648-E8A18077BDE3}" destId="{F365D816-6216-466F-A502-F4AC7FEBA4F6}" srcOrd="1" destOrd="0" presId="urn:microsoft.com/office/officeart/2005/8/layout/hierarchy1"/>
    <dgm:cxn modelId="{7D5BC57F-22CC-422C-8ED0-2A20544B6FE1}" type="presParOf" srcId="{F365D816-6216-466F-A502-F4AC7FEBA4F6}" destId="{4B8B8B7C-FA93-4198-807B-25610228AAFC}" srcOrd="0" destOrd="0" presId="urn:microsoft.com/office/officeart/2005/8/layout/hierarchy1"/>
    <dgm:cxn modelId="{1947E407-028E-4D6C-9999-2A3941503BAD}" type="presParOf" srcId="{4B8B8B7C-FA93-4198-807B-25610228AAFC}" destId="{BB587AFE-AF0C-4182-A4DD-0811B4B392CD}" srcOrd="0" destOrd="0" presId="urn:microsoft.com/office/officeart/2005/8/layout/hierarchy1"/>
    <dgm:cxn modelId="{2B5B2463-FD8C-4916-BDDC-5D3CED1A7DF2}" type="presParOf" srcId="{4B8B8B7C-FA93-4198-807B-25610228AAFC}" destId="{3CB82266-666C-427C-8BB9-29B1F9550CFB}" srcOrd="1" destOrd="0" presId="urn:microsoft.com/office/officeart/2005/8/layout/hierarchy1"/>
    <dgm:cxn modelId="{BB03CB8E-016B-45B3-94E3-3CC607DB9670}" type="presParOf" srcId="{F365D816-6216-466F-A502-F4AC7FEBA4F6}" destId="{5F9B26A8-3893-4C4D-BFD6-0315C36AF169}" srcOrd="1" destOrd="0" presId="urn:microsoft.com/office/officeart/2005/8/layout/hierarchy1"/>
    <dgm:cxn modelId="{933F35C2-2D33-427E-87A3-C616FF95C722}" type="presParOf" srcId="{35527C6F-18FF-4501-A648-E8A18077BDE3}" destId="{ED0D11D7-044D-4502-8DA8-A177290B8FDE}" srcOrd="2" destOrd="0" presId="urn:microsoft.com/office/officeart/2005/8/layout/hierarchy1"/>
    <dgm:cxn modelId="{6B5B00E0-0EC1-4C01-B529-3F8C3418E6FB}" type="presParOf" srcId="{ED0D11D7-044D-4502-8DA8-A177290B8FDE}" destId="{DAEA1DB5-1692-43C5-8F3E-6965C48928BC}" srcOrd="0" destOrd="0" presId="urn:microsoft.com/office/officeart/2005/8/layout/hierarchy1"/>
    <dgm:cxn modelId="{EE92C6E1-2377-463C-A632-ECC5BA75AD9A}" type="presParOf" srcId="{DAEA1DB5-1692-43C5-8F3E-6965C48928BC}" destId="{3FC94837-15A2-40DC-B826-4BE24FBBB66A}" srcOrd="0" destOrd="0" presId="urn:microsoft.com/office/officeart/2005/8/layout/hierarchy1"/>
    <dgm:cxn modelId="{7064B581-FACB-46B0-8976-1B876F142B1B}" type="presParOf" srcId="{DAEA1DB5-1692-43C5-8F3E-6965C48928BC}" destId="{198D4CA6-A29F-4467-8948-2222FA9623F0}" srcOrd="1" destOrd="0" presId="urn:microsoft.com/office/officeart/2005/8/layout/hierarchy1"/>
    <dgm:cxn modelId="{BC4A1C88-8337-4C0F-8EAA-94382EC9BD8A}" type="presParOf" srcId="{ED0D11D7-044D-4502-8DA8-A177290B8FDE}" destId="{554AAFE9-2441-4818-BF69-1D3C333BB2F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D67D04-FA5E-440D-80F3-4E7B22BC1074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576535B-BB17-421F-9373-916C74AEA166}">
      <dgm:prSet/>
      <dgm:spPr/>
      <dgm:t>
        <a:bodyPr/>
        <a:lstStyle/>
        <a:p>
          <a:r>
            <a:rPr lang="en-US"/>
            <a:t>About 20% of US Companies</a:t>
          </a:r>
        </a:p>
      </dgm:t>
    </dgm:pt>
    <dgm:pt modelId="{B3EE02E3-5424-4517-8675-C8DA90FF20B7}" type="parTrans" cxnId="{6081B510-E832-4FAA-AED3-5C38C06E250B}">
      <dgm:prSet/>
      <dgm:spPr/>
      <dgm:t>
        <a:bodyPr/>
        <a:lstStyle/>
        <a:p>
          <a:endParaRPr lang="en-US"/>
        </a:p>
      </dgm:t>
    </dgm:pt>
    <dgm:pt modelId="{CBDEC4F3-12F6-4E05-B85F-09D02FBAF4BB}" type="sibTrans" cxnId="{6081B510-E832-4FAA-AED3-5C38C06E250B}">
      <dgm:prSet/>
      <dgm:spPr/>
      <dgm:t>
        <a:bodyPr/>
        <a:lstStyle/>
        <a:p>
          <a:endParaRPr lang="en-US"/>
        </a:p>
      </dgm:t>
    </dgm:pt>
    <dgm:pt modelId="{FFE355FD-8AE3-442D-A836-91D456BD8948}">
      <dgm:prSet/>
      <dgm:spPr/>
      <dgm:t>
        <a:bodyPr/>
        <a:lstStyle/>
        <a:p>
          <a:r>
            <a:rPr lang="en-US" dirty="0"/>
            <a:t>Manufactures 90% of goods and services</a:t>
          </a:r>
        </a:p>
      </dgm:t>
    </dgm:pt>
    <dgm:pt modelId="{979EA46D-5A77-4990-8798-22102F92CF16}" type="parTrans" cxnId="{1B3F1947-F543-4C8E-82AD-BFAA5DE5B851}">
      <dgm:prSet/>
      <dgm:spPr/>
      <dgm:t>
        <a:bodyPr/>
        <a:lstStyle/>
        <a:p>
          <a:endParaRPr lang="en-US"/>
        </a:p>
      </dgm:t>
    </dgm:pt>
    <dgm:pt modelId="{46184373-7576-4C2A-B555-3612E5DE733A}" type="sibTrans" cxnId="{1B3F1947-F543-4C8E-82AD-BFAA5DE5B851}">
      <dgm:prSet/>
      <dgm:spPr/>
      <dgm:t>
        <a:bodyPr/>
        <a:lstStyle/>
        <a:p>
          <a:endParaRPr lang="en-US"/>
        </a:p>
      </dgm:t>
    </dgm:pt>
    <dgm:pt modelId="{20D35B0C-28FB-4CEA-90C4-F93EC773406D}">
      <dgm:prSet/>
      <dgm:spPr/>
      <dgm:t>
        <a:bodyPr/>
        <a:lstStyle/>
        <a:p>
          <a:r>
            <a:rPr lang="en-US" dirty="0"/>
            <a:t>Generates 70% of personal Income  </a:t>
          </a:r>
        </a:p>
      </dgm:t>
    </dgm:pt>
    <dgm:pt modelId="{3D2ADB9C-1793-439E-936B-9F9736348B56}" type="parTrans" cxnId="{9899F13B-2B86-4BF7-8CE8-678C52A9011A}">
      <dgm:prSet/>
      <dgm:spPr/>
      <dgm:t>
        <a:bodyPr/>
        <a:lstStyle/>
        <a:p>
          <a:endParaRPr lang="en-US"/>
        </a:p>
      </dgm:t>
    </dgm:pt>
    <dgm:pt modelId="{054BF4EA-E10C-4483-A65A-171CF8DBE967}" type="sibTrans" cxnId="{9899F13B-2B86-4BF7-8CE8-678C52A9011A}">
      <dgm:prSet/>
      <dgm:spPr/>
      <dgm:t>
        <a:bodyPr/>
        <a:lstStyle/>
        <a:p>
          <a:endParaRPr lang="en-US"/>
        </a:p>
      </dgm:t>
    </dgm:pt>
    <dgm:pt modelId="{35527C6F-18FF-4501-A648-E8A18077BDE3}" type="pres">
      <dgm:prSet presAssocID="{46D67D04-FA5E-440D-80F3-4E7B22BC10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7498747-2962-4214-AC06-09F97F75C469}" type="pres">
      <dgm:prSet presAssocID="{A576535B-BB17-421F-9373-916C74AEA166}" presName="hierRoot1" presStyleCnt="0"/>
      <dgm:spPr/>
    </dgm:pt>
    <dgm:pt modelId="{CB7F1F16-75D1-4D0E-880F-7FCB5EEB7A81}" type="pres">
      <dgm:prSet presAssocID="{A576535B-BB17-421F-9373-916C74AEA166}" presName="composite" presStyleCnt="0"/>
      <dgm:spPr/>
    </dgm:pt>
    <dgm:pt modelId="{2671AF81-986C-46B0-9568-1A2699F0D7C8}" type="pres">
      <dgm:prSet presAssocID="{A576535B-BB17-421F-9373-916C74AEA166}" presName="background" presStyleLbl="node0" presStyleIdx="0" presStyleCnt="3"/>
      <dgm:spPr/>
    </dgm:pt>
    <dgm:pt modelId="{00207C29-B98B-488A-9CF8-42A0249C36C3}" type="pres">
      <dgm:prSet presAssocID="{A576535B-BB17-421F-9373-916C74AEA166}" presName="text" presStyleLbl="fgAcc0" presStyleIdx="0" presStyleCnt="3">
        <dgm:presLayoutVars>
          <dgm:chPref val="3"/>
        </dgm:presLayoutVars>
      </dgm:prSet>
      <dgm:spPr/>
    </dgm:pt>
    <dgm:pt modelId="{480E0241-22D9-46EF-9BCF-BEE8F068B603}" type="pres">
      <dgm:prSet presAssocID="{A576535B-BB17-421F-9373-916C74AEA166}" presName="hierChild2" presStyleCnt="0"/>
      <dgm:spPr/>
    </dgm:pt>
    <dgm:pt modelId="{F365D816-6216-466F-A502-F4AC7FEBA4F6}" type="pres">
      <dgm:prSet presAssocID="{FFE355FD-8AE3-442D-A836-91D456BD8948}" presName="hierRoot1" presStyleCnt="0"/>
      <dgm:spPr/>
    </dgm:pt>
    <dgm:pt modelId="{4B8B8B7C-FA93-4198-807B-25610228AAFC}" type="pres">
      <dgm:prSet presAssocID="{FFE355FD-8AE3-442D-A836-91D456BD8948}" presName="composite" presStyleCnt="0"/>
      <dgm:spPr/>
    </dgm:pt>
    <dgm:pt modelId="{BB587AFE-AF0C-4182-A4DD-0811B4B392CD}" type="pres">
      <dgm:prSet presAssocID="{FFE355FD-8AE3-442D-A836-91D456BD8948}" presName="background" presStyleLbl="node0" presStyleIdx="1" presStyleCnt="3"/>
      <dgm:spPr/>
    </dgm:pt>
    <dgm:pt modelId="{3CB82266-666C-427C-8BB9-29B1F9550CFB}" type="pres">
      <dgm:prSet presAssocID="{FFE355FD-8AE3-442D-A836-91D456BD8948}" presName="text" presStyleLbl="fgAcc0" presStyleIdx="1" presStyleCnt="3">
        <dgm:presLayoutVars>
          <dgm:chPref val="3"/>
        </dgm:presLayoutVars>
      </dgm:prSet>
      <dgm:spPr/>
    </dgm:pt>
    <dgm:pt modelId="{5F9B26A8-3893-4C4D-BFD6-0315C36AF169}" type="pres">
      <dgm:prSet presAssocID="{FFE355FD-8AE3-442D-A836-91D456BD8948}" presName="hierChild2" presStyleCnt="0"/>
      <dgm:spPr/>
    </dgm:pt>
    <dgm:pt modelId="{ED0D11D7-044D-4502-8DA8-A177290B8FDE}" type="pres">
      <dgm:prSet presAssocID="{20D35B0C-28FB-4CEA-90C4-F93EC773406D}" presName="hierRoot1" presStyleCnt="0"/>
      <dgm:spPr/>
    </dgm:pt>
    <dgm:pt modelId="{DAEA1DB5-1692-43C5-8F3E-6965C48928BC}" type="pres">
      <dgm:prSet presAssocID="{20D35B0C-28FB-4CEA-90C4-F93EC773406D}" presName="composite" presStyleCnt="0"/>
      <dgm:spPr/>
    </dgm:pt>
    <dgm:pt modelId="{3FC94837-15A2-40DC-B826-4BE24FBBB66A}" type="pres">
      <dgm:prSet presAssocID="{20D35B0C-28FB-4CEA-90C4-F93EC773406D}" presName="background" presStyleLbl="node0" presStyleIdx="2" presStyleCnt="3"/>
      <dgm:spPr/>
    </dgm:pt>
    <dgm:pt modelId="{198D4CA6-A29F-4467-8948-2222FA9623F0}" type="pres">
      <dgm:prSet presAssocID="{20D35B0C-28FB-4CEA-90C4-F93EC773406D}" presName="text" presStyleLbl="fgAcc0" presStyleIdx="2" presStyleCnt="3">
        <dgm:presLayoutVars>
          <dgm:chPref val="3"/>
        </dgm:presLayoutVars>
      </dgm:prSet>
      <dgm:spPr/>
    </dgm:pt>
    <dgm:pt modelId="{554AAFE9-2441-4818-BF69-1D3C333BB2FD}" type="pres">
      <dgm:prSet presAssocID="{20D35B0C-28FB-4CEA-90C4-F93EC773406D}" presName="hierChild2" presStyleCnt="0"/>
      <dgm:spPr/>
    </dgm:pt>
  </dgm:ptLst>
  <dgm:cxnLst>
    <dgm:cxn modelId="{714C4B10-318E-48DC-86A6-1DC56274B21A}" type="presOf" srcId="{46D67D04-FA5E-440D-80F3-4E7B22BC1074}" destId="{35527C6F-18FF-4501-A648-E8A18077BDE3}" srcOrd="0" destOrd="0" presId="urn:microsoft.com/office/officeart/2005/8/layout/hierarchy1"/>
    <dgm:cxn modelId="{6081B510-E832-4FAA-AED3-5C38C06E250B}" srcId="{46D67D04-FA5E-440D-80F3-4E7B22BC1074}" destId="{A576535B-BB17-421F-9373-916C74AEA166}" srcOrd="0" destOrd="0" parTransId="{B3EE02E3-5424-4517-8675-C8DA90FF20B7}" sibTransId="{CBDEC4F3-12F6-4E05-B85F-09D02FBAF4BB}"/>
    <dgm:cxn modelId="{379EF417-472B-4458-BDE4-9A38D8955CA3}" type="presOf" srcId="{FFE355FD-8AE3-442D-A836-91D456BD8948}" destId="{3CB82266-666C-427C-8BB9-29B1F9550CFB}" srcOrd="0" destOrd="0" presId="urn:microsoft.com/office/officeart/2005/8/layout/hierarchy1"/>
    <dgm:cxn modelId="{9899F13B-2B86-4BF7-8CE8-678C52A9011A}" srcId="{46D67D04-FA5E-440D-80F3-4E7B22BC1074}" destId="{20D35B0C-28FB-4CEA-90C4-F93EC773406D}" srcOrd="2" destOrd="0" parTransId="{3D2ADB9C-1793-439E-936B-9F9736348B56}" sibTransId="{054BF4EA-E10C-4483-A65A-171CF8DBE967}"/>
    <dgm:cxn modelId="{1B3F1947-F543-4C8E-82AD-BFAA5DE5B851}" srcId="{46D67D04-FA5E-440D-80F3-4E7B22BC1074}" destId="{FFE355FD-8AE3-442D-A836-91D456BD8948}" srcOrd="1" destOrd="0" parTransId="{979EA46D-5A77-4990-8798-22102F92CF16}" sibTransId="{46184373-7576-4C2A-B555-3612E5DE733A}"/>
    <dgm:cxn modelId="{04BBC3C4-A6F8-4F53-98A4-5132FD1A9A9A}" type="presOf" srcId="{20D35B0C-28FB-4CEA-90C4-F93EC773406D}" destId="{198D4CA6-A29F-4467-8948-2222FA9623F0}" srcOrd="0" destOrd="0" presId="urn:microsoft.com/office/officeart/2005/8/layout/hierarchy1"/>
    <dgm:cxn modelId="{7A247FD0-EF3B-4ED5-B27E-3494D517C0F7}" type="presOf" srcId="{A576535B-BB17-421F-9373-916C74AEA166}" destId="{00207C29-B98B-488A-9CF8-42A0249C36C3}" srcOrd="0" destOrd="0" presId="urn:microsoft.com/office/officeart/2005/8/layout/hierarchy1"/>
    <dgm:cxn modelId="{E96FDA12-252B-4DF0-8D68-36FF066F50F3}" type="presParOf" srcId="{35527C6F-18FF-4501-A648-E8A18077BDE3}" destId="{87498747-2962-4214-AC06-09F97F75C469}" srcOrd="0" destOrd="0" presId="urn:microsoft.com/office/officeart/2005/8/layout/hierarchy1"/>
    <dgm:cxn modelId="{82B03F6A-719C-4C15-BCC9-8DB35D34A3F1}" type="presParOf" srcId="{87498747-2962-4214-AC06-09F97F75C469}" destId="{CB7F1F16-75D1-4D0E-880F-7FCB5EEB7A81}" srcOrd="0" destOrd="0" presId="urn:microsoft.com/office/officeart/2005/8/layout/hierarchy1"/>
    <dgm:cxn modelId="{2F6D308D-3F31-4E2A-9E7A-72C575A4FDCA}" type="presParOf" srcId="{CB7F1F16-75D1-4D0E-880F-7FCB5EEB7A81}" destId="{2671AF81-986C-46B0-9568-1A2699F0D7C8}" srcOrd="0" destOrd="0" presId="urn:microsoft.com/office/officeart/2005/8/layout/hierarchy1"/>
    <dgm:cxn modelId="{6B145E01-CD0C-498E-A3C0-1193E670285F}" type="presParOf" srcId="{CB7F1F16-75D1-4D0E-880F-7FCB5EEB7A81}" destId="{00207C29-B98B-488A-9CF8-42A0249C36C3}" srcOrd="1" destOrd="0" presId="urn:microsoft.com/office/officeart/2005/8/layout/hierarchy1"/>
    <dgm:cxn modelId="{F3519E8D-9901-449E-98F6-2BD9981AD717}" type="presParOf" srcId="{87498747-2962-4214-AC06-09F97F75C469}" destId="{480E0241-22D9-46EF-9BCF-BEE8F068B603}" srcOrd="1" destOrd="0" presId="urn:microsoft.com/office/officeart/2005/8/layout/hierarchy1"/>
    <dgm:cxn modelId="{F3697782-EDCE-46C5-BD8C-3AC1EA139451}" type="presParOf" srcId="{35527C6F-18FF-4501-A648-E8A18077BDE3}" destId="{F365D816-6216-466F-A502-F4AC7FEBA4F6}" srcOrd="1" destOrd="0" presId="urn:microsoft.com/office/officeart/2005/8/layout/hierarchy1"/>
    <dgm:cxn modelId="{7D5BC57F-22CC-422C-8ED0-2A20544B6FE1}" type="presParOf" srcId="{F365D816-6216-466F-A502-F4AC7FEBA4F6}" destId="{4B8B8B7C-FA93-4198-807B-25610228AAFC}" srcOrd="0" destOrd="0" presId="urn:microsoft.com/office/officeart/2005/8/layout/hierarchy1"/>
    <dgm:cxn modelId="{1947E407-028E-4D6C-9999-2A3941503BAD}" type="presParOf" srcId="{4B8B8B7C-FA93-4198-807B-25610228AAFC}" destId="{BB587AFE-AF0C-4182-A4DD-0811B4B392CD}" srcOrd="0" destOrd="0" presId="urn:microsoft.com/office/officeart/2005/8/layout/hierarchy1"/>
    <dgm:cxn modelId="{2B5B2463-FD8C-4916-BDDC-5D3CED1A7DF2}" type="presParOf" srcId="{4B8B8B7C-FA93-4198-807B-25610228AAFC}" destId="{3CB82266-666C-427C-8BB9-29B1F9550CFB}" srcOrd="1" destOrd="0" presId="urn:microsoft.com/office/officeart/2005/8/layout/hierarchy1"/>
    <dgm:cxn modelId="{BB03CB8E-016B-45B3-94E3-3CC607DB9670}" type="presParOf" srcId="{F365D816-6216-466F-A502-F4AC7FEBA4F6}" destId="{5F9B26A8-3893-4C4D-BFD6-0315C36AF169}" srcOrd="1" destOrd="0" presId="urn:microsoft.com/office/officeart/2005/8/layout/hierarchy1"/>
    <dgm:cxn modelId="{933F35C2-2D33-427E-87A3-C616FF95C722}" type="presParOf" srcId="{35527C6F-18FF-4501-A648-E8A18077BDE3}" destId="{ED0D11D7-044D-4502-8DA8-A177290B8FDE}" srcOrd="2" destOrd="0" presId="urn:microsoft.com/office/officeart/2005/8/layout/hierarchy1"/>
    <dgm:cxn modelId="{6B5B00E0-0EC1-4C01-B529-3F8C3418E6FB}" type="presParOf" srcId="{ED0D11D7-044D-4502-8DA8-A177290B8FDE}" destId="{DAEA1DB5-1692-43C5-8F3E-6965C48928BC}" srcOrd="0" destOrd="0" presId="urn:microsoft.com/office/officeart/2005/8/layout/hierarchy1"/>
    <dgm:cxn modelId="{EE92C6E1-2377-463C-A632-ECC5BA75AD9A}" type="presParOf" srcId="{DAEA1DB5-1692-43C5-8F3E-6965C48928BC}" destId="{3FC94837-15A2-40DC-B826-4BE24FBBB66A}" srcOrd="0" destOrd="0" presId="urn:microsoft.com/office/officeart/2005/8/layout/hierarchy1"/>
    <dgm:cxn modelId="{7064B581-FACB-46B0-8976-1B876F142B1B}" type="presParOf" srcId="{DAEA1DB5-1692-43C5-8F3E-6965C48928BC}" destId="{198D4CA6-A29F-4467-8948-2222FA9623F0}" srcOrd="1" destOrd="0" presId="urn:microsoft.com/office/officeart/2005/8/layout/hierarchy1"/>
    <dgm:cxn modelId="{BC4A1C88-8337-4C0F-8EAA-94382EC9BD8A}" type="presParOf" srcId="{ED0D11D7-044D-4502-8DA8-A177290B8FDE}" destId="{554AAFE9-2441-4818-BF69-1D3C333BB2F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1AF81-986C-46B0-9568-1A2699F0D7C8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07C29-B98B-488A-9CF8-42A0249C36C3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chemeClr val="tx1"/>
              </a:solidFill>
              <a:ea typeface="KBbubblegum" panose="02000603000000000000" pitchFamily="2" charset="0"/>
            </a:rPr>
            <a:t>owned and operated by a single person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369163" y="865197"/>
        <a:ext cx="2740203" cy="1701388"/>
      </dsp:txXfrm>
    </dsp:sp>
    <dsp:sp modelId="{BB587AFE-AF0C-4182-A4DD-0811B4B392CD}">
      <dsp:nvSpPr>
        <dsp:cNvPr id="0" name=""/>
        <dsp:cNvSpPr/>
      </dsp:nvSpPr>
      <dsp:spPr>
        <a:xfrm>
          <a:off x="3478530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82266-666C-427C-8BB9-29B1F9550CFB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Most common type of business</a:t>
          </a:r>
        </a:p>
      </dsp:txBody>
      <dsp:txXfrm>
        <a:off x="3847692" y="865197"/>
        <a:ext cx="2740203" cy="1701388"/>
      </dsp:txXfrm>
    </dsp:sp>
    <dsp:sp modelId="{3FC94837-15A2-40DC-B826-4BE24FBBB66A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D4CA6-A29F-4467-8948-2222FA9623F0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More than 70% of US businesses</a:t>
          </a:r>
        </a:p>
      </dsp:txBody>
      <dsp:txXfrm>
        <a:off x="7326222" y="865197"/>
        <a:ext cx="2740203" cy="1701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1AF81-986C-46B0-9568-1A2699F0D7C8}">
      <dsp:nvSpPr>
        <dsp:cNvPr id="0" name=""/>
        <dsp:cNvSpPr/>
      </dsp:nvSpPr>
      <dsp:spPr>
        <a:xfrm>
          <a:off x="0" y="669226"/>
          <a:ext cx="3172857" cy="201476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07C29-B98B-488A-9CF8-42A0249C36C3}">
      <dsp:nvSpPr>
        <dsp:cNvPr id="0" name=""/>
        <dsp:cNvSpPr/>
      </dsp:nvSpPr>
      <dsp:spPr>
        <a:xfrm>
          <a:off x="352539" y="1004139"/>
          <a:ext cx="3172857" cy="201476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chemeClr val="tx1"/>
              </a:solidFill>
              <a:ea typeface="KBbubblegum" panose="02000603000000000000" pitchFamily="2" charset="0"/>
            </a:rPr>
            <a:t>owned and operated by 2 or more people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411549" y="1063149"/>
        <a:ext cx="3054837" cy="1896744"/>
      </dsp:txXfrm>
    </dsp:sp>
    <dsp:sp modelId="{BB587AFE-AF0C-4182-A4DD-0811B4B392CD}">
      <dsp:nvSpPr>
        <dsp:cNvPr id="0" name=""/>
        <dsp:cNvSpPr/>
      </dsp:nvSpPr>
      <dsp:spPr>
        <a:xfrm>
          <a:off x="3877937" y="669226"/>
          <a:ext cx="3172857" cy="201476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82266-666C-427C-8BB9-29B1F9550CFB}">
      <dsp:nvSpPr>
        <dsp:cNvPr id="0" name=""/>
        <dsp:cNvSpPr/>
      </dsp:nvSpPr>
      <dsp:spPr>
        <a:xfrm>
          <a:off x="4230477" y="1004139"/>
          <a:ext cx="3172857" cy="201476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Least common type of business</a:t>
          </a:r>
        </a:p>
      </dsp:txBody>
      <dsp:txXfrm>
        <a:off x="4289487" y="1063149"/>
        <a:ext cx="3054837" cy="1896744"/>
      </dsp:txXfrm>
    </dsp:sp>
    <dsp:sp modelId="{3FC94837-15A2-40DC-B826-4BE24FBBB66A}">
      <dsp:nvSpPr>
        <dsp:cNvPr id="0" name=""/>
        <dsp:cNvSpPr/>
      </dsp:nvSpPr>
      <dsp:spPr>
        <a:xfrm>
          <a:off x="7755874" y="669226"/>
          <a:ext cx="3172857" cy="201476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D4CA6-A29F-4467-8948-2222FA9623F0}">
      <dsp:nvSpPr>
        <dsp:cNvPr id="0" name=""/>
        <dsp:cNvSpPr/>
      </dsp:nvSpPr>
      <dsp:spPr>
        <a:xfrm>
          <a:off x="8108414" y="1004139"/>
          <a:ext cx="3172857" cy="201476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2 Types: General and  Limited</a:t>
          </a:r>
        </a:p>
      </dsp:txBody>
      <dsp:txXfrm>
        <a:off x="8167424" y="1063149"/>
        <a:ext cx="3054837" cy="18967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1AF81-986C-46B0-9568-1A2699F0D7C8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07C29-B98B-488A-9CF8-42A0249C36C3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About 20% of US Companies</a:t>
          </a:r>
        </a:p>
      </dsp:txBody>
      <dsp:txXfrm>
        <a:off x="369163" y="865197"/>
        <a:ext cx="2740203" cy="1701388"/>
      </dsp:txXfrm>
    </dsp:sp>
    <dsp:sp modelId="{BB587AFE-AF0C-4182-A4DD-0811B4B392CD}">
      <dsp:nvSpPr>
        <dsp:cNvPr id="0" name=""/>
        <dsp:cNvSpPr/>
      </dsp:nvSpPr>
      <dsp:spPr>
        <a:xfrm>
          <a:off x="3478529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82266-666C-427C-8BB9-29B1F9550CFB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Manufactures 90% of goods and services</a:t>
          </a:r>
        </a:p>
      </dsp:txBody>
      <dsp:txXfrm>
        <a:off x="3847692" y="865197"/>
        <a:ext cx="2740203" cy="1701388"/>
      </dsp:txXfrm>
    </dsp:sp>
    <dsp:sp modelId="{3FC94837-15A2-40DC-B826-4BE24FBBB66A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D4CA6-A29F-4467-8948-2222FA9623F0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Generates 70% of personal Income  </a:t>
          </a:r>
        </a:p>
      </dsp:txBody>
      <dsp:txXfrm>
        <a:off x="7326222" y="865197"/>
        <a:ext cx="2740203" cy="1701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1195-B744-4771-ACF7-0FBC16ABE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72F63-7B7B-4190-AA11-42882DDE3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B69E2-A9FF-42BF-9BE1-04914755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41F76-0B7C-4452-A565-DC100C656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E3238-C455-454D-A195-809BC435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1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03044-CEC7-4B3F-A5E7-9B29FB576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D180E-7A63-4293-B6AF-F1F12BA83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A1E18-F66C-4B20-BD8B-AB41C749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BCE34-51B9-4E78-98D7-87A2C3E0A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4274E-924F-4C28-A92C-BBED82003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5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321DA3-09E8-4ED1-AED2-5B2561C83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B6C22-BBB1-417A-A7DF-5F4FCF0EE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99376-1F67-4564-A17A-307C5A18C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6DFF5-B9F4-426B-A258-6E359D77E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341AD-3140-49E8-B393-CC4972C74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4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8B26-DAC6-4231-ABDE-44D6FEAA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32D94-B50D-42E8-BDDF-D4493D688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AD2E0-D75C-47DB-A7E3-BAB6F65E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D2998-204F-44F5-8BA1-BC32EF88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B9CE0-0BC8-43D8-BCFE-C60D021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5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0F712-131B-4F1B-9E2F-DDC22B6A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C46DF-7561-4568-80D2-3272E8952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61A61-3689-42B6-A2BD-F2BD6FFAB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6F93A-3687-4343-BDC6-B9339AF3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E73FD-6302-4369-B7D3-A05464110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3FBF1-62AC-45D8-B840-A3010D1F9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DE190-F485-4236-ADD2-9F50AAAE91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D69A8-A7F4-48A0-BE5C-66F984225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FB05B-D396-4BC1-AE54-4137EBE59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ED60B-3A74-45AE-8C22-A63854F0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8AFCD-CC9B-4E93-BC1A-F6516761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0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08829-168E-4E4D-BDC3-C803A8965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5B4DC-F6A3-4CA5-B8FA-818D34919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F8EDE-6709-4DE3-A011-D215A0E18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AF2B5E-517E-4E64-94C0-75F66297F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3B51CD-60C2-4DC0-94E9-54E9AA87C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FAAABB-6390-46F8-845A-B65A0846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0DE846-FC6C-47C9-8E9E-DC6DBF73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A98579-66F8-44D7-8700-3D419206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825D2-3CF0-4964-B17F-46F7E6C55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CAC0D1-E3CE-4365-BF48-8C378B180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7171B0-66B6-4202-A724-452DF00F0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9A60E5-33A3-465E-A589-4694AD15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0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E7696-81A0-4DA4-98A9-094AFF618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563492-CE3C-4EC4-92F9-717D647C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CA12D2-E238-403F-87C2-121A28FC4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0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8DE3A-9325-4AF1-ABA9-646CAFE94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8305D-1AC5-4A17-92B7-0126499C8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05B477-D05F-4874-8942-CE431AB75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EDC63-012D-4656-B7F7-4D5CCF35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5530A-678F-44C9-85E4-62CE380D5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5ABDB-EBA5-40A4-A870-0A85F3B1E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5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63574-1F41-442B-8162-F97D4E17E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17045-8FFC-49D7-9970-AF8A3C11E8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FF23A-B654-403F-A76E-2F62FCE6B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E557B-7B10-40B9-8B91-FF6300453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F0429-7EF2-4BDD-A921-08944F7E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718F0-EBE4-4F17-BD04-CDAF73BE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7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3515A2-064F-41E7-ACC2-E4D2085DC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16AC8-04FC-4F04-A634-A2E7BA9F5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4DBAC-3948-4A17-99B1-84FB7DF14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95269-5FC6-44EA-9ECA-F5BB8AEC7A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C1FDF-54DF-44B4-99A7-B326822BF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0F669-459E-47DE-A1CD-748D263ED0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0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E2D5E7-D7B5-43D8-BF46-BC281E38E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Business Organizations</a:t>
            </a:r>
          </a:p>
        </p:txBody>
      </p:sp>
    </p:spTree>
    <p:extLst>
      <p:ext uri="{BB962C8B-B14F-4D97-AF65-F5344CB8AC3E}">
        <p14:creationId xmlns:p14="http://schemas.microsoft.com/office/powerpoint/2010/main" val="2067625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Corporations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Created as a separate legal entity from its owners.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Owned by shareholders, who buy stock in the company.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Stocks and bonds are sold to raise capital for expansion.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Stock may be owned by a few individuals or by thousands of investors.</a:t>
            </a:r>
          </a:p>
        </p:txBody>
      </p:sp>
    </p:spTree>
    <p:extLst>
      <p:ext uri="{BB962C8B-B14F-4D97-AF65-F5344CB8AC3E}">
        <p14:creationId xmlns:p14="http://schemas.microsoft.com/office/powerpoint/2010/main" val="1820794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</a:rPr>
              <a:t>Corporations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F4EE14-5211-4AEC-A429-A4068C2CF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594573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3878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Corporations: Advantages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Easy to get money to run the business by selling stocks and bonds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Directors hire professional managers to run the business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Shareholders have limited liability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Continues to function even if after original owners no longer around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Easy to buy and sell shares of Stock</a:t>
            </a:r>
          </a:p>
        </p:txBody>
      </p:sp>
    </p:spTree>
    <p:extLst>
      <p:ext uri="{BB962C8B-B14F-4D97-AF65-F5344CB8AC3E}">
        <p14:creationId xmlns:p14="http://schemas.microsoft.com/office/powerpoint/2010/main" val="67625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Corporations: Disadvantages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440675"/>
            <a:ext cx="6594189" cy="5663520"/>
          </a:xfrm>
        </p:spPr>
        <p:txBody>
          <a:bodyPr anchor="ctr">
            <a:normAutofit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Difficult and expensive to get a charter to start the corporation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Owners (stockholders) have little power to affect the company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Company profits are taxed twice because the corporation pays taxes on profits and then shareholders pay income tax on dividends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More government rules than any other form of business</a:t>
            </a:r>
          </a:p>
        </p:txBody>
      </p:sp>
    </p:spTree>
    <p:extLst>
      <p:ext uri="{BB962C8B-B14F-4D97-AF65-F5344CB8AC3E}">
        <p14:creationId xmlns:p14="http://schemas.microsoft.com/office/powerpoint/2010/main" val="3030788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Creating a Corporation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Incorporation: The business must get permissions from the government to form a corporation.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A charter is written that outlines organization and structure.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Stock is sold.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The charter specifies the number of shares of the company that are offered for sale.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Common Stock vs Preferred stock</a:t>
            </a:r>
          </a:p>
        </p:txBody>
      </p:sp>
    </p:spTree>
    <p:extLst>
      <p:ext uri="{BB962C8B-B14F-4D97-AF65-F5344CB8AC3E}">
        <p14:creationId xmlns:p14="http://schemas.microsoft.com/office/powerpoint/2010/main" val="3423205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Common Stock Shares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Allows one vote on major business decisions for each share of stock that is owned.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Also allows shareholders to vote for board of directors.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Eligible for Dividends </a:t>
            </a:r>
          </a:p>
        </p:txBody>
      </p:sp>
    </p:spTree>
    <p:extLst>
      <p:ext uri="{BB962C8B-B14F-4D97-AF65-F5344CB8AC3E}">
        <p14:creationId xmlns:p14="http://schemas.microsoft.com/office/powerpoint/2010/main" val="2295040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Preferred Stock Shares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Typically not eligible to vote for Board of Directors.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If the corporation goes out of business, owners of preferred stock get the leftover money before owners of common stock.</a:t>
            </a:r>
          </a:p>
        </p:txBody>
      </p:sp>
    </p:spTree>
    <p:extLst>
      <p:ext uri="{BB962C8B-B14F-4D97-AF65-F5344CB8AC3E}">
        <p14:creationId xmlns:p14="http://schemas.microsoft.com/office/powerpoint/2010/main" val="3481381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latin typeface="+mn-lt"/>
              </a:rPr>
              <a:t>Corporate Mergers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4269" y="320622"/>
            <a:ext cx="6594189" cy="621453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b="1" dirty="0">
                <a:solidFill>
                  <a:srgbClr val="FFFFFF"/>
                </a:solidFill>
              </a:rPr>
              <a:t>Horizontal Integration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FF"/>
                </a:solidFill>
              </a:rPr>
              <a:t>Two or more firms competing in same market with same or similar goods or services.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b="1" dirty="0">
                <a:solidFill>
                  <a:srgbClr val="FFFFFF"/>
                </a:solidFill>
              </a:rPr>
              <a:t>Vertical Integration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FF"/>
                </a:solidFill>
              </a:rPr>
              <a:t>Two or more firms involved in different stages of producing the same good or service.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b="1" dirty="0">
                <a:solidFill>
                  <a:srgbClr val="FFFFFF"/>
                </a:solidFill>
              </a:rPr>
              <a:t>Conglomerate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FF"/>
                </a:solidFill>
              </a:rPr>
              <a:t>Merging multiple businesses that make unrelated products. </a:t>
            </a:r>
          </a:p>
        </p:txBody>
      </p:sp>
    </p:spTree>
    <p:extLst>
      <p:ext uri="{BB962C8B-B14F-4D97-AF65-F5344CB8AC3E}">
        <p14:creationId xmlns:p14="http://schemas.microsoft.com/office/powerpoint/2010/main" val="3900622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BE8C9AB-E1ED-4B45-A828-806BE9DA07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22" t="4405" r="55038"/>
          <a:stretch/>
        </p:blipFill>
        <p:spPr>
          <a:xfrm>
            <a:off x="3104920" y="99556"/>
            <a:ext cx="5982159" cy="665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891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BE8C9AB-E1ED-4B45-A828-806BE9DA07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4861" t="5004" r="1388"/>
          <a:stretch/>
        </p:blipFill>
        <p:spPr>
          <a:xfrm>
            <a:off x="1127393" y="60778"/>
            <a:ext cx="9937213" cy="673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26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</a:rPr>
              <a:t>Sole Proprietorships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F4EE14-5211-4AEC-A429-A4068C2CF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682266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0042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4FB2FD-E23F-4139-911C-086CDDD14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Conglomerate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60B15-DEB9-43C9-B5C2-D7C2784AF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</a:rPr>
              <a:t>Combination of multiple businesses operating in entirely different industries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</a:rPr>
              <a:t>Usually Operated and managed under a parent company and many subsidiaries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FFFFFF"/>
                </a:solidFill>
              </a:rPr>
              <a:t>Example: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</a:rPr>
              <a:t>Samsung – the electronics giant also makes military hardware, apartments, ships, and operates a Korean amusement park.</a:t>
            </a:r>
          </a:p>
        </p:txBody>
      </p:sp>
    </p:spTree>
    <p:extLst>
      <p:ext uri="{BB962C8B-B14F-4D97-AF65-F5344CB8AC3E}">
        <p14:creationId xmlns:p14="http://schemas.microsoft.com/office/powerpoint/2010/main" val="1766980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08CC5E-30E7-4009-AC6A-AD717EC12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are some real examples of Vertical and Horizontal Integrations?</a:t>
            </a:r>
          </a:p>
        </p:txBody>
      </p:sp>
    </p:spTree>
    <p:extLst>
      <p:ext uri="{BB962C8B-B14F-4D97-AF65-F5344CB8AC3E}">
        <p14:creationId xmlns:p14="http://schemas.microsoft.com/office/powerpoint/2010/main" val="99832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Sole Proprietorships 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Advantages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Easy to start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Decisions can be made quickly because there is one person in charge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Profits do not need to be shared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Owner pays income taxes, but not separate business income taxes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Owners are their own boss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Easy to close the business if the owner wants to do something different</a:t>
            </a:r>
          </a:p>
        </p:txBody>
      </p:sp>
    </p:spTree>
    <p:extLst>
      <p:ext uri="{BB962C8B-B14F-4D97-AF65-F5344CB8AC3E}">
        <p14:creationId xmlns:p14="http://schemas.microsoft.com/office/powerpoint/2010/main" val="315084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Sole Proprietorships 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Disadvantages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 fontScale="92500"/>
          </a:bodyPr>
          <a:lstStyle/>
          <a:p>
            <a:pPr marL="171450" indent="-1714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Unlimited liability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Difficult to raise financial capital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limits on inventory and hiring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Lack of experience managing a company</a:t>
            </a:r>
          </a:p>
          <a:p>
            <a:pPr marL="171450" indent="-1714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Small companies can have difficulty hiring or keeping skilled workers because they can’t offer resources/benefits of larger companies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Limited life because they are reliant on the owner</a:t>
            </a:r>
          </a:p>
        </p:txBody>
      </p:sp>
    </p:spTree>
    <p:extLst>
      <p:ext uri="{BB962C8B-B14F-4D97-AF65-F5344CB8AC3E}">
        <p14:creationId xmlns:p14="http://schemas.microsoft.com/office/powerpoint/2010/main" val="3577311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</a:rPr>
              <a:t>Partnership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F4EE14-5211-4AEC-A429-A4068C2CF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412062"/>
              </p:ext>
            </p:extLst>
          </p:nvPr>
        </p:nvGraphicFramePr>
        <p:xfrm>
          <a:off x="440675" y="2899955"/>
          <a:ext cx="11281272" cy="3688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227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067243" cy="552057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u="sng" dirty="0">
                <a:solidFill>
                  <a:srgbClr val="FFFFFF"/>
                </a:solidFill>
              </a:rPr>
              <a:t>Partnership</a:t>
            </a:r>
            <a:r>
              <a:rPr lang="en-US" dirty="0">
                <a:solidFill>
                  <a:srgbClr val="FFFFFF"/>
                </a:solidFill>
              </a:rPr>
              <a:t>: a business owned by two or more people</a:t>
            </a:r>
            <a:br>
              <a:rPr lang="en-US" dirty="0">
                <a:solidFill>
                  <a:srgbClr val="FFFFFF"/>
                </a:solidFill>
              </a:rPr>
            </a:br>
            <a:endParaRPr lang="en-US" b="1" u="sng" dirty="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782198"/>
            <a:ext cx="6733475" cy="54974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FFFF"/>
                </a:solidFill>
                <a:latin typeface="+mj-lt"/>
                <a:ea typeface="KBbubblegum" panose="02000603000000000000" pitchFamily="2" charset="0"/>
              </a:rPr>
              <a:t>General Partnership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FFFF"/>
                </a:solidFill>
                <a:ea typeface="KBbubblegum" panose="02000603000000000000" pitchFamily="2" charset="0"/>
              </a:rPr>
              <a:t>All partners work together to manage all operations and assume all liabilities of the business.</a:t>
            </a:r>
          </a:p>
          <a:p>
            <a:pPr marL="0" indent="0">
              <a:buNone/>
            </a:pPr>
            <a:endParaRPr lang="en-US" sz="3600" dirty="0">
              <a:solidFill>
                <a:srgbClr val="FFFFFF"/>
              </a:solidFill>
              <a:ea typeface="KBbubblegum" panose="02000603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FFFF"/>
                </a:solidFill>
                <a:latin typeface="+mj-lt"/>
                <a:ea typeface="KBbubblegum" panose="02000603000000000000" pitchFamily="2" charset="0"/>
              </a:rPr>
              <a:t>Limited Partnership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FFFF"/>
                </a:solidFill>
                <a:ea typeface="KBbubblegum" panose="02000603000000000000" pitchFamily="2" charset="0"/>
              </a:rPr>
              <a:t>A partnership in which at least one partner does not take part in the operation of the business.</a:t>
            </a:r>
            <a:endParaRPr lang="en-US" dirty="0">
              <a:solidFill>
                <a:srgbClr val="FFFFFF"/>
              </a:solidFill>
              <a:ea typeface="KBbubblegum" panose="02000603000000000000" pitchFamily="2" charset="0"/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ea typeface="KBbubblegum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384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Limited Partnerships: Setting Up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The partners file articles of partnership which are legal papers registered with the state.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These papers outline partnership terms such as portions of ownership, limits of liability, and the distribution of profits and losses.</a:t>
            </a:r>
          </a:p>
        </p:txBody>
      </p:sp>
    </p:spTree>
    <p:extLst>
      <p:ext uri="{BB962C8B-B14F-4D97-AF65-F5344CB8AC3E}">
        <p14:creationId xmlns:p14="http://schemas.microsoft.com/office/powerpoint/2010/main" val="1743358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Partnerships: Advantages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407624"/>
            <a:ext cx="6733475" cy="6004193"/>
          </a:xfrm>
        </p:spPr>
        <p:txBody>
          <a:bodyPr anchor="ctr">
            <a:normAutofit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rgbClr val="FFFFFF"/>
                </a:solidFill>
                <a:ea typeface="KBbubblegum" panose="02000603000000000000" pitchFamily="2" charset="0"/>
              </a:rPr>
              <a:t>Easy to start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rgbClr val="FFFFFF"/>
                </a:solidFill>
                <a:ea typeface="KBbubblegum" panose="02000603000000000000" pitchFamily="2" charset="0"/>
              </a:rPr>
              <a:t>Usually easier to manage because each partner shares their strengths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rgbClr val="FFFFFF"/>
                </a:solidFill>
                <a:ea typeface="KBbubblegum" panose="02000603000000000000" pitchFamily="2" charset="0"/>
              </a:rPr>
              <a:t>There are no special taxes on partnerships (single Taxation)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rgbClr val="FFFFFF"/>
                </a:solidFill>
                <a:ea typeface="KBbubblegum" panose="02000603000000000000" pitchFamily="2" charset="0"/>
              </a:rPr>
              <a:t>Easier to raise capital than sole proprietorships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rgbClr val="FFFFFF"/>
                </a:solidFill>
                <a:ea typeface="KBbubblegum" panose="02000603000000000000" pitchFamily="2" charset="0"/>
              </a:rPr>
              <a:t>Can operate more smoothly than proprietorships because each partner has different skills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rgbClr val="FFFFFF"/>
                </a:solidFill>
                <a:ea typeface="KBbubblegum" panose="02000603000000000000" pitchFamily="2" charset="0"/>
              </a:rPr>
              <a:t>Easier to attract skilled workers than sole proprietorships</a:t>
            </a:r>
          </a:p>
        </p:txBody>
      </p:sp>
    </p:spTree>
    <p:extLst>
      <p:ext uri="{BB962C8B-B14F-4D97-AF65-F5344CB8AC3E}">
        <p14:creationId xmlns:p14="http://schemas.microsoft.com/office/powerpoint/2010/main" val="1269499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Partnerships: Disadvantages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Each partner is responsible for the actions of the other partners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Limited life because they are reliant on the owners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Frequent Conflicts: Partners may not always agree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a typeface="KBbubblegum" panose="02000603000000000000" pitchFamily="2" charset="0"/>
              </a:rPr>
              <a:t>If business does not work out, it may be forced to file for bankruptcy</a:t>
            </a:r>
          </a:p>
        </p:txBody>
      </p:sp>
    </p:spTree>
    <p:extLst>
      <p:ext uri="{BB962C8B-B14F-4D97-AF65-F5344CB8AC3E}">
        <p14:creationId xmlns:p14="http://schemas.microsoft.com/office/powerpoint/2010/main" val="911618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69E06C621F6C458D10FCE8EF7607CD" ma:contentTypeVersion="33" ma:contentTypeDescription="Create a new document." ma:contentTypeScope="" ma:versionID="5c0a03764eb944bb4c75d4639e89ad03">
  <xsd:schema xmlns:xsd="http://www.w3.org/2001/XMLSchema" xmlns:xs="http://www.w3.org/2001/XMLSchema" xmlns:p="http://schemas.microsoft.com/office/2006/metadata/properties" xmlns:ns3="3e27bc2e-09b5-426f-917a-aebf40bae715" xmlns:ns4="35a33ef5-8f7a-458e-93f3-91015a76874f" targetNamespace="http://schemas.microsoft.com/office/2006/metadata/properties" ma:root="true" ma:fieldsID="ee26bd8bfa2feacc7e16179064fecb88" ns3:_="" ns4:_="">
    <xsd:import namespace="3e27bc2e-09b5-426f-917a-aebf40bae715"/>
    <xsd:import namespace="35a33ef5-8f7a-458e-93f3-91015a76874f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4:SharedWithUsers" minOccurs="0"/>
                <xsd:element ref="ns4:SharedWithDetails" minOccurs="0"/>
                <xsd:element ref="ns4:SharingHintHash" minOccurs="0"/>
                <xsd:element ref="ns3:CultureName" minOccurs="0"/>
                <xsd:element ref="ns3:Has_Teacher_Only_SectionGroup" minOccurs="0"/>
                <xsd:element ref="ns3:Is_Collaboration_Space_Locked" minOccurs="0"/>
                <xsd:element ref="ns4:LastSharedByUser" minOccurs="0"/>
                <xsd:element ref="ns4:LastSharedByTime" minOccurs="0"/>
                <xsd:element ref="ns3:Self_Registration_Enabled0" minOccurs="0"/>
                <xsd:element ref="ns3:Templates" minOccurs="0"/>
                <xsd:element ref="ns3:TeamsChannelId" minOccurs="0"/>
                <xsd:element ref="ns3:MediaServiceMetadata" minOccurs="0"/>
                <xsd:element ref="ns3:MediaServiceFastMetadata" minOccurs="0"/>
                <xsd:element ref="ns3:IsNotebookLocked" minOccurs="0"/>
                <xsd:element ref="ns3:Math_Setting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7bc2e-09b5-426f-917a-aebf40bae715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Teachers" ma:index="1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8" nillable="true" ma:displayName="Self_Registration_Enabled" ma:internalName="Self_Registration_Enabled">
      <xsd:simpleType>
        <xsd:restriction base="dms:Boolean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Self_Registration_Enabled0" ma:index="27" nillable="true" ma:displayName="Self Registration Enabled" ma:internalName="Self_Registration_Enabled0">
      <xsd:simpleType>
        <xsd:restriction base="dms:Boolean"/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msChannelId" ma:index="29" nillable="true" ma:displayName="Teams Channel Id" ma:internalName="TeamsChannelId">
      <xsd:simpleType>
        <xsd:restriction base="dms:Text"/>
      </xsd:simpleType>
    </xsd:element>
    <xsd:element name="MediaServiceMetadata" ma:index="3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1" nillable="true" ma:displayName="MediaServiceFastMetadata" ma:hidden="true" ma:internalName="MediaServiceFastMetadata" ma:readOnly="true">
      <xsd:simpleType>
        <xsd:restriction base="dms:Note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MediaServiceDateTaken" ma:index="3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33ef5-8f7a-458e-93f3-91015a76874f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5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6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Collaboration_Space_Locked xmlns="3e27bc2e-09b5-426f-917a-aebf40bae715" xsi:nil="true"/>
    <Math_Settings xmlns="3e27bc2e-09b5-426f-917a-aebf40bae715" xsi:nil="true"/>
    <Owner xmlns="3e27bc2e-09b5-426f-917a-aebf40bae715">
      <UserInfo>
        <DisplayName/>
        <AccountId xsi:nil="true"/>
        <AccountType/>
      </UserInfo>
    </Owner>
    <Invited_Students xmlns="3e27bc2e-09b5-426f-917a-aebf40bae715" xsi:nil="true"/>
    <Templates xmlns="3e27bc2e-09b5-426f-917a-aebf40bae715" xsi:nil="true"/>
    <Self_Registration_Enabled xmlns="3e27bc2e-09b5-426f-917a-aebf40bae715" xsi:nil="true"/>
    <Teachers xmlns="3e27bc2e-09b5-426f-917a-aebf40bae715">
      <UserInfo>
        <DisplayName/>
        <AccountId xsi:nil="true"/>
        <AccountType/>
      </UserInfo>
    </Teachers>
    <Students xmlns="3e27bc2e-09b5-426f-917a-aebf40bae715">
      <UserInfo>
        <DisplayName/>
        <AccountId xsi:nil="true"/>
        <AccountType/>
      </UserInfo>
    </Students>
    <Student_Groups xmlns="3e27bc2e-09b5-426f-917a-aebf40bae715">
      <UserInfo>
        <DisplayName/>
        <AccountId xsi:nil="true"/>
        <AccountType/>
      </UserInfo>
    </Student_Groups>
    <Invited_Teachers xmlns="3e27bc2e-09b5-426f-917a-aebf40bae715" xsi:nil="true"/>
    <IsNotebookLocked xmlns="3e27bc2e-09b5-426f-917a-aebf40bae715" xsi:nil="true"/>
    <Self_Registration_Enabled0 xmlns="3e27bc2e-09b5-426f-917a-aebf40bae715" xsi:nil="true"/>
    <CultureName xmlns="3e27bc2e-09b5-426f-917a-aebf40bae715" xsi:nil="true"/>
    <AppVersion xmlns="3e27bc2e-09b5-426f-917a-aebf40bae715" xsi:nil="true"/>
    <TeamsChannelId xmlns="3e27bc2e-09b5-426f-917a-aebf40bae715" xsi:nil="true"/>
    <DefaultSectionNames xmlns="3e27bc2e-09b5-426f-917a-aebf40bae715" xsi:nil="true"/>
    <Has_Teacher_Only_SectionGroup xmlns="3e27bc2e-09b5-426f-917a-aebf40bae715" xsi:nil="true"/>
    <NotebookType xmlns="3e27bc2e-09b5-426f-917a-aebf40bae715" xsi:nil="true"/>
    <FolderType xmlns="3e27bc2e-09b5-426f-917a-aebf40bae71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D5D267-7963-407E-A87E-131AC75533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27bc2e-09b5-426f-917a-aebf40bae715"/>
    <ds:schemaRef ds:uri="35a33ef5-8f7a-458e-93f3-91015a7687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18232D-576F-4F63-AC1A-B23918CEDC75}">
  <ds:schemaRefs>
    <ds:schemaRef ds:uri="http://schemas.microsoft.com/office/2006/metadata/properties"/>
    <ds:schemaRef ds:uri="http://schemas.microsoft.com/office/infopath/2007/PartnerControls"/>
    <ds:schemaRef ds:uri="3e27bc2e-09b5-426f-917a-aebf40bae715"/>
  </ds:schemaRefs>
</ds:datastoreItem>
</file>

<file path=customXml/itemProps3.xml><?xml version="1.0" encoding="utf-8"?>
<ds:datastoreItem xmlns:ds="http://schemas.openxmlformats.org/officeDocument/2006/customXml" ds:itemID="{C11F5DA6-9EA3-4D66-952D-0B49C4D78B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734</Words>
  <Application>Microsoft Office PowerPoint</Application>
  <PresentationFormat>Widescreen</PresentationFormat>
  <Paragraphs>93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KBbubblegum</vt:lpstr>
      <vt:lpstr>Office Theme</vt:lpstr>
      <vt:lpstr>Business Organizations</vt:lpstr>
      <vt:lpstr>Sole Proprietorships</vt:lpstr>
      <vt:lpstr>Sole Proprietorships   Advantages</vt:lpstr>
      <vt:lpstr>Sole Proprietorships   Disadvantages</vt:lpstr>
      <vt:lpstr>Partnership</vt:lpstr>
      <vt:lpstr>Partnership: a business owned by two or more people </vt:lpstr>
      <vt:lpstr>Limited Partnerships: Setting Up</vt:lpstr>
      <vt:lpstr>Partnerships: Advantages</vt:lpstr>
      <vt:lpstr>Partnerships: Disadvantages</vt:lpstr>
      <vt:lpstr>Corporations</vt:lpstr>
      <vt:lpstr>Corporations</vt:lpstr>
      <vt:lpstr>Corporations: Advantages</vt:lpstr>
      <vt:lpstr>Corporations: Disadvantages</vt:lpstr>
      <vt:lpstr>Creating a Corporation</vt:lpstr>
      <vt:lpstr>Common Stock Shares</vt:lpstr>
      <vt:lpstr>Preferred Stock Shares</vt:lpstr>
      <vt:lpstr>Corporate Mergers</vt:lpstr>
      <vt:lpstr>PowerPoint Presentation</vt:lpstr>
      <vt:lpstr>PowerPoint Presentation</vt:lpstr>
      <vt:lpstr>Conglomerate</vt:lpstr>
      <vt:lpstr>What are some real examples of Vertical and Horizontal Integrations?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Organizations</dc:title>
  <dc:creator>Jenkins, Denny</dc:creator>
  <cp:lastModifiedBy>Jenkins, Denny</cp:lastModifiedBy>
  <cp:revision>1</cp:revision>
  <dcterms:created xsi:type="dcterms:W3CDTF">2020-02-19T15:18:13Z</dcterms:created>
  <dcterms:modified xsi:type="dcterms:W3CDTF">2020-02-19T15:31:52Z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jenkinsd@fultonschools.org</vt:lpwstr>
  </property>
  <property fmtid="{D5CDD505-2E9C-101B-9397-08002B2CF9AE}" pid="5" name="MSIP_Label_0ee3c538-ec52-435f-ae58-017644bd9513_SetDate">
    <vt:lpwstr>2020-02-19T15:31:51.9202204Z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