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2782-D9E1-41D6-84E5-0151471CE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430DD-FE9F-4764-AD35-4917D3D1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02031-8F1D-404A-A4AF-B84BEC89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FC686-0EB6-4046-875E-4D54784E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B8A2-C5CB-4120-9746-3DCCEB84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7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3683-1649-474B-87D8-C9C3D145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E1E16-54BD-4905-BC26-E10A9A8E5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E3BB-D6A1-47FA-8EDE-DB265F7A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90144-CD99-4655-A03A-4DACC74C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BF3BB-AEBA-4B88-9FC1-298F5444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BCF93C-4C6D-4015-AC55-E07464FE0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FB635-B50B-421A-84AD-E65CEBD4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B6C8-CEA9-4AF2-94E1-0CA3036A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8AE91-1F56-488C-B192-CD475A21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ADE84-6B08-4E08-975E-73160182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7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1240-9A12-43B9-B65A-1D3E42BC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F845-457E-47EF-AA0E-1CCA19416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4E868-0952-4C20-9790-C856E8E7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CB053-4BAE-41AF-9F86-120EAFAE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F65F1-CBDF-4812-B473-A9C00812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122E-DF1F-44F4-945B-00139A7A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E994E-F457-4B88-BBBB-27539FEB5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3E7CA-17EE-4841-930E-E70760CC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F187C-CAEC-459E-9B0F-C9A35AFC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63EA7-9284-4AD5-A44B-9C0EC0D1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6B12-96C0-45A2-BE94-D7771F43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42ED-DF2F-4C62-A639-739C07D74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CD84-4A65-4377-BC24-7ABFDA9A5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25EA6-B454-4CC8-8DE7-DF40EA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CA01E-DE9A-49D8-A82D-5962BEA3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C474F-717E-48F8-8B0D-2F31D567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C070-89BD-4A5E-BF37-49AAA9DE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1BE7-6340-48D5-B08A-7F03A4F1A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D34A7-033E-4BF0-9451-3C7717A08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383BC-634D-4E17-A5CB-51B38C911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745D5-D30A-481F-9D75-78D177EB5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8590C-DA73-48C4-BCEA-594D38F0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44FE4-DCAA-490F-AE29-AA55AB2D3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AA4C2-1117-410B-B41A-B1DC0A01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A267-04B7-4B7E-878A-604C76EC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5678E-BEE2-4AC4-90F5-A832038B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5A98A-D951-4CD2-B1C6-50F53822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DACC9-618D-4BBC-8F3E-28793C98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4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90AAD-F853-43FB-B575-0677D4D1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3044A-EF5C-43B0-A14D-843D3F28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1D5E-769C-4315-95F4-02C97382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5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8526-C56D-46BF-AB28-8F794BBC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2E409-A741-4231-AF08-CA78F8673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D780F-A045-4120-A5F7-A6E953DA9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8A25E-B2D4-4916-87C3-0E700CFC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141C1-0379-4B7C-B75E-21A53DAD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C2134-599F-468A-84D4-A81057AE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F52B-B387-4DF4-8E26-6AF8D267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98486E-5E14-4C0F-A532-46B4FAE35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1D980-3992-4362-BF18-08384CE3C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D8CDD-F19B-4D29-A5C0-73FFBDD3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41858-D4F3-4453-A427-CAAD7DAB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04D3E-E4E7-45D0-A22A-4F04853E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1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71D80-8F9F-427B-A491-BF243E65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77550-57E4-4AEE-91CC-87CB76D9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5101-5370-4735-A8FD-F8D3CB647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1D6A3-6523-4D78-8659-CA4715BFF4B5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D115-2EBE-4D2B-B9E5-5DF9A60AD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32143-B719-404D-ADCD-6F3836714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64FE-37E2-49D6-AAFD-2BF62155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8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7F155-DEA8-4617-8624-0FC42741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2" y="1249680"/>
            <a:ext cx="11716044" cy="4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9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7B196D-36CF-42EE-B87E-02E221842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14"/>
            <a:ext cx="12192000" cy="67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8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795907-5983-4C75-A155-645CD324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F516D0-7D5C-407E-9DFE-63FC1BA5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2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341CE-908B-4533-92B1-6343A818C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4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2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0D26B-CBDF-46C6-8364-836990B1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7336" cy="67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2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BE338-1309-45FE-8AAD-F8364B05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20219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67D3F-CD9A-4656-A43E-45AD52730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7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3195F3-26AC-4533-8D26-32805AFC6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4278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FD9B45-05EE-44C2-9145-1A19E1EE7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72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79161-E9FC-4185-B04C-B6AB3A33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4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0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5CB27-7563-46AF-AAC6-775185B38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1" y="78601"/>
            <a:ext cx="12108870" cy="67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8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6A552D-C6AA-4337-8419-F3A75F18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11069"/>
            <a:ext cx="11938320" cy="66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F7E96-D2B9-4A29-A609-ADA8C0056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2" y="863600"/>
            <a:ext cx="1189361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BF8EA-6B2B-4804-89A5-4ACF49E1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2021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7C102-3D12-415A-AB17-F9121C5A0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6616" cy="67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1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6BFCC9-CC15-4818-9101-7CB4CC3AE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239956"/>
            <a:ext cx="12015581" cy="64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5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7472E-9A8C-4D5B-88B6-37FA160B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4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2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C7683-BEC2-4355-8D91-A150D3FD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4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Jenkins, Denny</dc:creator>
  <cp:lastModifiedBy>Jenkins, Denny</cp:lastModifiedBy>
  <cp:revision>7</cp:revision>
  <dcterms:created xsi:type="dcterms:W3CDTF">2018-08-22T11:49:00Z</dcterms:created>
  <dcterms:modified xsi:type="dcterms:W3CDTF">2018-08-24T14:40:22Z</dcterms:modified>
</cp:coreProperties>
</file>