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E06C4-CA89-4B0B-BCDA-E6E517401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89B8F-343A-482F-AB11-D5E7B260C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680DE-D85F-49DA-A758-7F8B3978F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34DF-9421-4706-AAD2-4A2487815B79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8A0A8-53C7-414D-AFE1-A7F614631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8E904-306C-4FF5-BAAB-58A89976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5342-B73F-4D9C-85FE-7A8AEFA4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8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7B26-6904-4784-B897-B054FAB5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DA35A-7B95-451E-BCCF-52AD5C632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8E4DB-C01B-4118-9028-ACFC509F2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34DF-9421-4706-AAD2-4A2487815B79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1363D-0D0D-47B1-BE32-05DCD2990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84BD4-B7DA-4B90-A00A-84C179227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5342-B73F-4D9C-85FE-7A8AEFA4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95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E4BFF8-3584-43A6-B695-7EEE73FBCE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5B2DA-9A20-4C26-860C-4898D88F2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7ACCB-CC59-48C5-BD65-F9DFBCF7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34DF-9421-4706-AAD2-4A2487815B79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E9F621-1C10-4B9B-9812-A6938091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8C213-184D-4288-B09A-6C2E4ED5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5342-B73F-4D9C-85FE-7A8AEFA4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32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64720-BC90-4D13-979E-34E347770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4BB2C-B430-4345-8D1A-D47854F0B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4CB67-2CE7-48B2-A026-C84B590E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34DF-9421-4706-AAD2-4A2487815B79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ADB20-7B03-4872-A64F-C9B24FC68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009D0-0918-43DC-9404-5605080EA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5342-B73F-4D9C-85FE-7A8AEFA4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6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0690-3690-4C8B-B18E-C303D2F92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473F7-957C-42D7-B6CF-E31500111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25927-357E-4470-AA3F-988D5CD0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34DF-9421-4706-AAD2-4A2487815B79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98BCD-6A52-4E28-97DD-3E91D3EF8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55CCB-5E01-4470-A972-C66619B14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5342-B73F-4D9C-85FE-7A8AEFA4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7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E9814-1674-425D-B9E7-AAEE20C8A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E303E-7807-4654-A021-AFE2DC1CD7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6427E-8696-4A82-B38D-3A7A44C276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D8FA0-BCF7-4146-8D36-205CF7815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34DF-9421-4706-AAD2-4A2487815B79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6E8B0-5C64-47F8-B688-30EFCBE8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06527-6D41-4EE4-BB88-9DC97B92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5342-B73F-4D9C-85FE-7A8AEFA4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1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2A55-BD37-416E-BC1F-CF1FD998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C7DCEE-7B87-426A-8036-770F3D47E2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8BA42-27E1-42F3-AFF2-A2BE1C542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EE674E-003C-4CD0-832A-08C1F38EE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C6EA58-2C38-4BAD-8AA6-CED8879AF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15EFA9-49FD-4238-8B15-ACD1828E0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34DF-9421-4706-AAD2-4A2487815B79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76C9E-44B6-4284-837B-8F97A059F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667DFF-C4FD-485A-B74D-ED867AD5E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5342-B73F-4D9C-85FE-7A8AEFA4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75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9D430-8C3E-4174-89C2-6B2A246B3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5B738-4038-4633-872A-85710C415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34DF-9421-4706-AAD2-4A2487815B79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CD56FB-92F4-4641-A06D-C01C69B3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80CDB8-16DB-4B02-9717-D4D9484CB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5342-B73F-4D9C-85FE-7A8AEFA4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3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CFF7BF-61C9-4BF2-A023-1A7C929A4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34DF-9421-4706-AAD2-4A2487815B79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7E33F6-86D0-44F3-BAEC-ACCFA2195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328BD-6525-43FB-8E04-06E3506E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5342-B73F-4D9C-85FE-7A8AEFA4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0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161EC-B542-4035-B237-92CFF159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C7725-8433-46B9-ADC9-70DD26880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3BD5C-321B-4A8C-9015-E13D293CC2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1FD21-D092-4AB8-9ECC-23E90654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34DF-9421-4706-AAD2-4A2487815B79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AF92C-68AE-4D45-8EE2-B4BEB4B5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C14836-035D-4683-A93A-CEDBA15A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5342-B73F-4D9C-85FE-7A8AEFA4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5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24D43-DD7B-4815-B93E-2B24D8A5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BB2E2C-337C-4B33-9FA7-F96252D30F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865CB-3288-4F81-81A5-8A65B5A08A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16035-D3C6-40D1-B574-BB652CF4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F34DF-9421-4706-AAD2-4A2487815B79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203C2-4A0F-4276-99EA-B77E3AFCD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94260-0A8A-4AA9-A45A-A38E8A1A1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45342-B73F-4D9C-85FE-7A8AEFA4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2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BFAAA3-4966-4CC0-8779-09B1B2B14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4446B-2453-45A1-9F2B-3C6C1AE6A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C9C9E-8B99-4346-9E10-451CD140C5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F34DF-9421-4706-AAD2-4A2487815B79}" type="datetimeFigureOut">
              <a:rPr lang="en-US" smtClean="0"/>
              <a:t>8/14/2019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E4E90-27FB-4555-931C-591C0BE73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FFA71-99D4-483F-A46B-5F96C3EF1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45342-B73F-4D9C-85FE-7A8AEFA492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6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CA4FF-83E3-4734-BA43-957486F3A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en-US" b="1" dirty="0"/>
              <a:t>Colonial Foundations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2421D-2A6E-4FCC-81F8-4F073A66EE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How did English settlement and colonization develop during the 17</a:t>
            </a:r>
            <a:r>
              <a:rPr lang="en-US" sz="3200" b="1" baseline="30000" dirty="0">
                <a:solidFill>
                  <a:schemeClr val="tx1">
                    <a:lumMod val="75000"/>
                  </a:schemeClr>
                </a:solidFill>
              </a:rPr>
              <a:t>th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</a:rPr>
              <a:t> Century?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62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FE31FD-E30E-4BDE-9F37-12DD12356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4"/>
          <a:stretch/>
        </p:blipFill>
        <p:spPr>
          <a:xfrm>
            <a:off x="6851661" y="1480654"/>
            <a:ext cx="5191483" cy="5076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45388F-8C06-4973-92D1-C3661E22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122"/>
            <a:ext cx="10515600" cy="925032"/>
          </a:xfrm>
        </p:spPr>
        <p:txBody>
          <a:bodyPr/>
          <a:lstStyle/>
          <a:p>
            <a:pPr algn="ctr"/>
            <a:r>
              <a:rPr lang="en-US" b="1" dirty="0"/>
              <a:t>Southern Colonies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D84F-0998-49E4-97AC-EF8747B3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856" y="1095155"/>
            <a:ext cx="7325832" cy="511426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established mostly for economic reasons: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Virginia, North Carolina, South Carolina, Maryland, Georgia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000" dirty="0"/>
              <a:t>Large farms and plantations growing tobacco, rice, indigo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000" dirty="0"/>
              <a:t>Maryland established as refuge for </a:t>
            </a:r>
            <a:r>
              <a:rPr lang="en-US" sz="3000" dirty="0" err="1"/>
              <a:t>catholics</a:t>
            </a:r>
            <a:endParaRPr lang="en-US" sz="3000" dirty="0"/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000" dirty="0"/>
              <a:t>Georgia as a buffer from Spanish Florida.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000" dirty="0"/>
              <a:t>Agriculture and religious tolerance were common in the south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39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9BFBF4-C091-4FFA-AD0B-E7444EAC9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020" y="863047"/>
            <a:ext cx="4502594" cy="5673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45388F-8C06-4973-92D1-C3661E22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842"/>
          </a:xfrm>
        </p:spPr>
        <p:txBody>
          <a:bodyPr/>
          <a:lstStyle/>
          <a:p>
            <a:pPr algn="ctr"/>
            <a:r>
              <a:rPr lang="en-US" b="1" dirty="0"/>
              <a:t>New England Colonies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D84F-0998-49E4-97AC-EF8747B3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456"/>
            <a:ext cx="6560820" cy="48271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Established mostly for religious reasons: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Massachusetts, Rhode Island, Connecticut, New Hampshire 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Pilgrims and Puritans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Separatists and Fundamentalists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Society and Government revolved mostly around religious beliefs.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58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1D3AD-4F61-49A5-90E9-91135AC77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264" y="1616093"/>
            <a:ext cx="4679777" cy="34473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45388F-8C06-4973-92D1-C3661E22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28"/>
            <a:ext cx="10515600" cy="92503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Mid-Atlantic Colonies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D84F-0998-49E4-97AC-EF8747B3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959" y="999460"/>
            <a:ext cx="7697972" cy="5227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Established to prevent division of South and New England Colonies.</a:t>
            </a:r>
            <a:endParaRPr lang="en-US" sz="3200" b="1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Pennsylvania, New York, Delaware, New Jersey 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dirty="0"/>
              <a:t>Originally established by Holland and called New Netherland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dirty="0"/>
              <a:t>England conquered New Netherland - divided into colonies of New York, New Jersey, and Delaware. 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dirty="0"/>
              <a:t>Pennsylvania founded by William Penn as a home for Quakers.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800" dirty="0"/>
              <a:t>Greater ethnic and religious diversity than other colonies because of immigration by Dutch and German settlers. 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endParaRPr lang="en-US" sz="28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569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388F-8C06-4973-92D1-C3661E225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Rise of European Colonial Empires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D84F-0998-49E4-97AC-EF8747B39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1492 – Spain discovers new world</a:t>
            </a:r>
          </a:p>
          <a:p>
            <a:r>
              <a:rPr lang="en-US" sz="4000" dirty="0"/>
              <a:t>Conquers Aztecs in Mexico and Inca in Peru to plunder them of vast amounts of gold and silver.</a:t>
            </a:r>
          </a:p>
          <a:p>
            <a:r>
              <a:rPr lang="en-US" sz="4000" dirty="0"/>
              <a:t>Spain becomes richest country in Europe.</a:t>
            </a:r>
          </a:p>
          <a:p>
            <a:r>
              <a:rPr lang="en-US" sz="4000" dirty="0"/>
              <a:t>Soon followed by Portugal, France, Holland, and England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276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388F-8C06-4973-92D1-C3661E22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148"/>
            <a:ext cx="10515600" cy="903057"/>
          </a:xfrm>
        </p:spPr>
        <p:txBody>
          <a:bodyPr/>
          <a:lstStyle/>
          <a:p>
            <a:pPr algn="ctr"/>
            <a:r>
              <a:rPr lang="en-US" b="1" dirty="0"/>
              <a:t>Mercantilism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D84F-0998-49E4-97AC-EF8747B3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87" y="1734497"/>
            <a:ext cx="5387009" cy="498435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1" dirty="0"/>
              <a:t>European countries competed </a:t>
            </a:r>
            <a:r>
              <a:rPr lang="en-US" dirty="0"/>
              <a:t>for world power and needed colonies to provide necessary raw materials.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b="1" dirty="0"/>
              <a:t>Colonies' Role: </a:t>
            </a:r>
            <a:r>
              <a:rPr lang="en-US" dirty="0"/>
              <a:t>provide raw materials (so mother country does not have to import from other nations) and markets for exports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Result = </a:t>
            </a:r>
            <a:r>
              <a:rPr lang="en-US" b="1" dirty="0"/>
              <a:t>Favorable balance of trade </a:t>
            </a:r>
            <a:r>
              <a:rPr lang="en-US" dirty="0"/>
              <a:t>for England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2E9259-18B5-4B5B-8355-E2C640D40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0030" t="20951" r="10197" b="11008"/>
          <a:stretch/>
        </p:blipFill>
        <p:spPr>
          <a:xfrm>
            <a:off x="6427306" y="2029200"/>
            <a:ext cx="4887803" cy="4168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708424-9BF1-444F-B2F9-C59EBD9FFD58}"/>
              </a:ext>
            </a:extLst>
          </p:cNvPr>
          <p:cNvSpPr txBox="1"/>
          <p:nvPr/>
        </p:nvSpPr>
        <p:spPr>
          <a:xfrm>
            <a:off x="258417" y="934278"/>
            <a:ext cx="115492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en-US" sz="2800" b="1" dirty="0">
                <a:solidFill>
                  <a:srgbClr val="FF0000"/>
                </a:solidFill>
              </a:rPr>
              <a:t>Economic policy...Wealth is power, key to wealth is export more than import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52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388F-8C06-4973-92D1-C3661E225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First Colony: Jamestown, Virginia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D84F-0998-49E4-97AC-EF8747B3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516"/>
            <a:ext cx="5552661" cy="474212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1607 – crude settlement set up near James river to search and collect GOLD, which was not there.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Settlers didn’t bring enough food and did not want to farm.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More than half of colonists died of starvation and diseases.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44098-3FFB-4CFE-A001-7F6DFB9F8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5" r="12352" b="3913"/>
          <a:stretch/>
        </p:blipFill>
        <p:spPr>
          <a:xfrm>
            <a:off x="6589643" y="1690688"/>
            <a:ext cx="4880114" cy="458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13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388F-8C06-4973-92D1-C3661E22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995"/>
          </a:xfrm>
        </p:spPr>
        <p:txBody>
          <a:bodyPr/>
          <a:lstStyle/>
          <a:p>
            <a:pPr algn="ctr"/>
            <a:r>
              <a:rPr lang="en-US" b="1" dirty="0"/>
              <a:t>First Colony: Jamestown, Virginia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D84F-0998-49E4-97AC-EF8747B3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8721"/>
            <a:ext cx="10515600" cy="197192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More colonists came to replace the dead and eventually John Rolfe brought tobacco seeds, which saved Jamestown.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London Company started headright system, indentured servants, and eventually slaves to work tobacco plantations.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F805A-FE5D-4958-A55C-24ECBF033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999" y="3262244"/>
            <a:ext cx="6848002" cy="339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1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388F-8C06-4973-92D1-C3661E22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842"/>
          </a:xfrm>
        </p:spPr>
        <p:txBody>
          <a:bodyPr/>
          <a:lstStyle/>
          <a:p>
            <a:pPr algn="ctr"/>
            <a:r>
              <a:rPr lang="en-US" b="1" dirty="0"/>
              <a:t>Second Colony: Plymouth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D84F-0998-49E4-97AC-EF8747B3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957" y="2454966"/>
            <a:ext cx="6003234" cy="38926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50 pilgrims traveled on Mayflower and landed on Plymouth in late November.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Colonists signed “Mayflower Compact”, agreeing to obey common laws.  This was the earliest official form of self-government in the colonies.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ECFA6-1393-493B-A93B-ABCB23EB8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4" t="12787" r="7506" b="-848"/>
          <a:stretch/>
        </p:blipFill>
        <p:spPr>
          <a:xfrm>
            <a:off x="6869043" y="2600502"/>
            <a:ext cx="4826000" cy="3601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BBE085-8238-4328-A632-27D4A7E5EAC4}"/>
              </a:ext>
            </a:extLst>
          </p:cNvPr>
          <p:cNvSpPr txBox="1"/>
          <p:nvPr/>
        </p:nvSpPr>
        <p:spPr>
          <a:xfrm>
            <a:off x="496957" y="1360968"/>
            <a:ext cx="11181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1620 Pilgrims – Separatists – Disagreed with Church of England and wanted to start colony to have more freedom of religion.</a:t>
            </a:r>
          </a:p>
        </p:txBody>
      </p:sp>
    </p:spTree>
    <p:extLst>
      <p:ext uri="{BB962C8B-B14F-4D97-AF65-F5344CB8AC3E}">
        <p14:creationId xmlns:p14="http://schemas.microsoft.com/office/powerpoint/2010/main" val="3570737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388F-8C06-4973-92D1-C3661E22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842"/>
          </a:xfrm>
        </p:spPr>
        <p:txBody>
          <a:bodyPr/>
          <a:lstStyle/>
          <a:p>
            <a:pPr algn="ctr"/>
            <a:r>
              <a:rPr lang="en-US" b="1" dirty="0"/>
              <a:t>Second Colony: Plymouth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D84F-0998-49E4-97AC-EF8747B3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0968"/>
            <a:ext cx="7472680" cy="49866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Pilgrims weren’t prepared for the harsh New England winter.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Half of Pilgrims died from disease and starvation in the first few months.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All of them may have died without help of local Indians.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3200" dirty="0"/>
              <a:t>Indians taught them how to plant corn and fertilize the soil with fish.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63495-B8A9-440B-B0F4-504C80A3B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0880" y="2356810"/>
            <a:ext cx="3271203" cy="327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78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388F-8C06-4973-92D1-C3661E22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5842"/>
          </a:xfrm>
        </p:spPr>
        <p:txBody>
          <a:bodyPr/>
          <a:lstStyle/>
          <a:p>
            <a:pPr algn="ctr"/>
            <a:r>
              <a:rPr lang="en-US" b="1" dirty="0"/>
              <a:t>Third Colony: Massachusetts Bay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D84F-0998-49E4-97AC-EF8747B3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992" y="1360968"/>
            <a:ext cx="8517834" cy="52982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1630 – (years after arrival of Pilgrims) present day Boston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700 “Puritans” – wanted to purify the Church of England and feared persecution by King Charles.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Very strict religious beliefs.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Mandatory Church attendance.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Banned dancing, watching plays and other leisure activities.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Required children to learn to read the bible so they would continue fundamental puritan culture.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sz="3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149F8-57EE-4122-A3ED-A556C2B31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420" y="2106997"/>
            <a:ext cx="3020786" cy="380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97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388F-8C06-4973-92D1-C3661E22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890" y="450362"/>
            <a:ext cx="10920219" cy="911299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Third Colony: Massachusetts Bay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BD84F-0998-49E4-97AC-EF8747B39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703" y="1497718"/>
            <a:ext cx="6586489" cy="473101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3200" dirty="0"/>
              <a:t>General Court – elected officials that governed the colony.</a:t>
            </a:r>
          </a:p>
          <a:p>
            <a:pPr>
              <a:spcBef>
                <a:spcPts val="1200"/>
              </a:spcBef>
            </a:pPr>
            <a:r>
              <a:rPr lang="en-US" sz="3200" dirty="0"/>
              <a:t>Only members of puritan congregation could vote or hold office.</a:t>
            </a:r>
          </a:p>
          <a:p>
            <a:pPr>
              <a:spcBef>
                <a:spcPts val="1200"/>
              </a:spcBef>
            </a:pPr>
            <a:r>
              <a:rPr lang="en-US" sz="3200" dirty="0"/>
              <a:t>Anyone that advocated for religious tolerance or diversity was shunned from puritan society and forced to leave the colony. </a:t>
            </a:r>
          </a:p>
          <a:p>
            <a:pPr>
              <a:spcBef>
                <a:spcPts val="1200"/>
              </a:spcBef>
            </a:pPr>
            <a:endParaRPr lang="en-US" sz="2400" dirty="0"/>
          </a:p>
          <a:p>
            <a:pPr marL="0" indent="0">
              <a:spcBef>
                <a:spcPts val="1200"/>
              </a:spcBef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 descr="A statue of a person&#10;&#10;Description generated with very high confidence">
            <a:extLst>
              <a:ext uri="{FF2B5EF4-FFF2-40B4-BE49-F238E27FC236}">
                <a16:creationId xmlns:a16="http://schemas.microsoft.com/office/drawing/2014/main" id="{A1CC2EDD-DA17-4974-84BE-1A988ED73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541"/>
          <a:stretch/>
        </p:blipFill>
        <p:spPr>
          <a:xfrm>
            <a:off x="8038455" y="1540565"/>
            <a:ext cx="4057467" cy="473101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336197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611</Words>
  <Application>Microsoft Office PowerPoint</Application>
  <PresentationFormat>Widescreen</PresentationFormat>
  <Paragraphs>73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Colonial Foundations</vt:lpstr>
      <vt:lpstr>Rise of European Colonial Empires</vt:lpstr>
      <vt:lpstr>Mercantilism</vt:lpstr>
      <vt:lpstr>First Colony: Jamestown, Virginia</vt:lpstr>
      <vt:lpstr>First Colony: Jamestown, Virginia</vt:lpstr>
      <vt:lpstr>Second Colony: Plymouth</vt:lpstr>
      <vt:lpstr>Second Colony: Plymouth</vt:lpstr>
      <vt:lpstr>Third Colony: Massachusetts Bay</vt:lpstr>
      <vt:lpstr>Third Colony: Massachusetts Bay</vt:lpstr>
      <vt:lpstr>Southern Colonies</vt:lpstr>
      <vt:lpstr>New England Colonies</vt:lpstr>
      <vt:lpstr>Mid-Atlantic Colonies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Colonial Foundations</dc:title>
  <dc:creator>Jenkins, Denny</dc:creator>
  <cp:lastModifiedBy>Jenkins, Denny</cp:lastModifiedBy>
  <cp:revision>16</cp:revision>
  <dcterms:created xsi:type="dcterms:W3CDTF">2019-08-14T12:32:46Z</dcterms:created>
  <dcterms:modified xsi:type="dcterms:W3CDTF">2019-08-14T16:36:11Z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ee3c538-ec52-435f-ae58-017644bd9513_Enabled">
    <vt:lpwstr>True</vt:lpwstr>
  </property>
  <property fmtid="{D5CDD505-2E9C-101B-9397-08002B2CF9AE}" pid="3" name="MSIP_Label_0ee3c538-ec52-435f-ae58-017644bd9513_SiteId">
    <vt:lpwstr>0cdcb198-8169-4b70-ba9f-da7e3ba700c2</vt:lpwstr>
  </property>
  <property fmtid="{D5CDD505-2E9C-101B-9397-08002B2CF9AE}" pid="4" name="MSIP_Label_0ee3c538-ec52-435f-ae58-017644bd9513_Owner">
    <vt:lpwstr>jenkinsd@fultonschools.org</vt:lpwstr>
  </property>
  <property fmtid="{D5CDD505-2E9C-101B-9397-08002B2CF9AE}" pid="5" name="MSIP_Label_0ee3c538-ec52-435f-ae58-017644bd9513_SetDate">
    <vt:lpwstr>2019-08-14T14:11:18.3844586Z</vt:lpwstr>
  </property>
  <property fmtid="{D5CDD505-2E9C-101B-9397-08002B2CF9AE}" pid="6" name="MSIP_Label_0ee3c538-ec52-435f-ae58-017644bd9513_Name">
    <vt:lpwstr>General</vt:lpwstr>
  </property>
  <property fmtid="{D5CDD505-2E9C-101B-9397-08002B2CF9AE}" pid="7" name="MSIP_Label_0ee3c538-ec52-435f-ae58-017644bd9513_Application">
    <vt:lpwstr>Microsoft Azure Information Protection</vt:lpwstr>
  </property>
  <property fmtid="{D5CDD505-2E9C-101B-9397-08002B2CF9AE}" pid="8" name="MSIP_Label_0ee3c538-ec52-435f-ae58-017644bd9513_Extended_MSFT_Method">
    <vt:lpwstr>Automatic</vt:lpwstr>
  </property>
  <property fmtid="{D5CDD505-2E9C-101B-9397-08002B2CF9AE}" pid="9" name="Sensitivity">
    <vt:lpwstr>General</vt:lpwstr>
  </property>
</Properties>
</file>