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  <p:sldMasterId id="2147483768" r:id="rId2"/>
  </p:sldMasterIdLst>
  <p:sldIdLst>
    <p:sldId id="256" r:id="rId3"/>
    <p:sldId id="270" r:id="rId4"/>
    <p:sldId id="259" r:id="rId5"/>
    <p:sldId id="271" r:id="rId6"/>
    <p:sldId id="272" r:id="rId7"/>
    <p:sldId id="274" r:id="rId8"/>
    <p:sldId id="275" r:id="rId9"/>
    <p:sldId id="273" r:id="rId10"/>
    <p:sldId id="267" r:id="rId11"/>
    <p:sldId id="286" r:id="rId12"/>
    <p:sldId id="280" r:id="rId13"/>
    <p:sldId id="281" r:id="rId14"/>
    <p:sldId id="282" r:id="rId15"/>
    <p:sldId id="283" r:id="rId16"/>
    <p:sldId id="284" r:id="rId17"/>
    <p:sldId id="285" r:id="rId18"/>
    <p:sldId id="265" r:id="rId19"/>
  </p:sldIdLst>
  <p:sldSz cx="12192000" cy="6858000"/>
  <p:notesSz cx="6400800" cy="8686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36">
          <p15:clr>
            <a:srgbClr val="A4A3A4"/>
          </p15:clr>
        </p15:guide>
        <p15:guide id="2" pos="20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2957A6-ADD6-432E-BD84-742973E634D9}" v="483" dt="2019-11-07T16:35:25.0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362" autoAdjust="0"/>
    <p:restoredTop sz="94631"/>
  </p:normalViewPr>
  <p:slideViewPr>
    <p:cSldViewPr snapToGrid="0" snapToObjects="1">
      <p:cViewPr varScale="1">
        <p:scale>
          <a:sx n="63" d="100"/>
          <a:sy n="63" d="100"/>
        </p:scale>
        <p:origin x="520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>
        <p:guide orient="horz" pos="2736"/>
        <p:guide pos="201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kins, Denny" userId="675239ac-a9ee-426c-869a-cc3261a69413" providerId="ADAL" clId="{702957A6-ADD6-432E-BD84-742973E634D9}"/>
    <pc:docChg chg="undo redo custSel mod addSld delSld modSld sldOrd modMainMaster">
      <pc:chgData name="Jenkins, Denny" userId="675239ac-a9ee-426c-869a-cc3261a69413" providerId="ADAL" clId="{702957A6-ADD6-432E-BD84-742973E634D9}" dt="2019-11-07T18:55:48.503" v="2833" actId="2696"/>
      <pc:docMkLst>
        <pc:docMk/>
      </pc:docMkLst>
      <pc:sldChg chg="addSp delSp modSp mod setBg delDesignElem">
        <pc:chgData name="Jenkins, Denny" userId="675239ac-a9ee-426c-869a-cc3261a69413" providerId="ADAL" clId="{702957A6-ADD6-432E-BD84-742973E634D9}" dt="2019-11-07T14:47:46.440" v="14" actId="27636"/>
        <pc:sldMkLst>
          <pc:docMk/>
          <pc:sldMk cId="2295325024" sldId="256"/>
        </pc:sldMkLst>
        <pc:spChg chg="mod">
          <ac:chgData name="Jenkins, Denny" userId="675239ac-a9ee-426c-869a-cc3261a69413" providerId="ADAL" clId="{702957A6-ADD6-432E-BD84-742973E634D9}" dt="2019-11-07T14:47:21.110" v="9" actId="26606"/>
          <ac:spMkLst>
            <pc:docMk/>
            <pc:sldMk cId="2295325024" sldId="256"/>
            <ac:spMk id="2" creationId="{6D21CAA2-4B0E-EF43-A4FE-AC3B1680E59B}"/>
          </ac:spMkLst>
        </pc:spChg>
        <pc:spChg chg="mod">
          <ac:chgData name="Jenkins, Denny" userId="675239ac-a9ee-426c-869a-cc3261a69413" providerId="ADAL" clId="{702957A6-ADD6-432E-BD84-742973E634D9}" dt="2019-11-07T14:47:46.440" v="14" actId="27636"/>
          <ac:spMkLst>
            <pc:docMk/>
            <pc:sldMk cId="2295325024" sldId="256"/>
            <ac:spMk id="3" creationId="{ED336E4F-F9EE-BD42-A224-08CF7723EC6C}"/>
          </ac:spMkLst>
        </pc:spChg>
        <pc:spChg chg="add del mod">
          <ac:chgData name="Jenkins, Denny" userId="675239ac-a9ee-426c-869a-cc3261a69413" providerId="ADAL" clId="{702957A6-ADD6-432E-BD84-742973E634D9}" dt="2019-11-07T14:46:37.867" v="1"/>
          <ac:spMkLst>
            <pc:docMk/>
            <pc:sldMk cId="2295325024" sldId="256"/>
            <ac:spMk id="4" creationId="{83F87629-2848-4CBC-9D0F-8764B3434391}"/>
          </ac:spMkLst>
        </pc:spChg>
        <pc:spChg chg="add del mod">
          <ac:chgData name="Jenkins, Denny" userId="675239ac-a9ee-426c-869a-cc3261a69413" providerId="ADAL" clId="{702957A6-ADD6-432E-BD84-742973E634D9}" dt="2019-11-07T14:46:37.867" v="1"/>
          <ac:spMkLst>
            <pc:docMk/>
            <pc:sldMk cId="2295325024" sldId="256"/>
            <ac:spMk id="5" creationId="{44670774-9738-4667-A8DD-67D60C91C759}"/>
          </ac:spMkLst>
        </pc:spChg>
        <pc:spChg chg="del">
          <ac:chgData name="Jenkins, Denny" userId="675239ac-a9ee-426c-869a-cc3261a69413" providerId="ADAL" clId="{702957A6-ADD6-432E-BD84-742973E634D9}" dt="2019-11-07T14:46:37.867" v="1"/>
          <ac:spMkLst>
            <pc:docMk/>
            <pc:sldMk cId="2295325024" sldId="256"/>
            <ac:spMk id="17" creationId="{2A8AA5BC-4F7A-4226-8F99-6D824B226A97}"/>
          </ac:spMkLst>
        </pc:spChg>
        <pc:spChg chg="del">
          <ac:chgData name="Jenkins, Denny" userId="675239ac-a9ee-426c-869a-cc3261a69413" providerId="ADAL" clId="{702957A6-ADD6-432E-BD84-742973E634D9}" dt="2019-11-07T14:46:37.867" v="1"/>
          <ac:spMkLst>
            <pc:docMk/>
            <pc:sldMk cId="2295325024" sldId="256"/>
            <ac:spMk id="19" creationId="{3E5445C6-DD42-4979-86FF-03730E8C6DB0}"/>
          </ac:spMkLst>
        </pc:spChg>
        <pc:picChg chg="add mod">
          <ac:chgData name="Jenkins, Denny" userId="675239ac-a9ee-426c-869a-cc3261a69413" providerId="ADAL" clId="{702957A6-ADD6-432E-BD84-742973E634D9}" dt="2019-11-07T14:47:21.110" v="9" actId="26606"/>
          <ac:picMkLst>
            <pc:docMk/>
            <pc:sldMk cId="2295325024" sldId="256"/>
            <ac:picMk id="6" creationId="{8FAE4CBB-46BA-49E6-8DD3-B6DF2F44340E}"/>
          </ac:picMkLst>
        </pc:picChg>
        <pc:cxnChg chg="add">
          <ac:chgData name="Jenkins, Denny" userId="675239ac-a9ee-426c-869a-cc3261a69413" providerId="ADAL" clId="{702957A6-ADD6-432E-BD84-742973E634D9}" dt="2019-11-07T14:47:21.110" v="9" actId="26606"/>
          <ac:cxnSpMkLst>
            <pc:docMk/>
            <pc:sldMk cId="2295325024" sldId="256"/>
            <ac:cxnSpMk id="8" creationId="{E126E481-B945-4179-BD79-05E96E9B29E1}"/>
          </ac:cxnSpMkLst>
        </pc:cxnChg>
        <pc:cxnChg chg="add del mod">
          <ac:chgData name="Jenkins, Denny" userId="675239ac-a9ee-426c-869a-cc3261a69413" providerId="ADAL" clId="{702957A6-ADD6-432E-BD84-742973E634D9}" dt="2019-11-07T14:47:16.656" v="8"/>
          <ac:cxnSpMkLst>
            <pc:docMk/>
            <pc:sldMk cId="2295325024" sldId="256"/>
            <ac:cxnSpMk id="11" creationId="{E126E481-B945-4179-BD79-05E96E9B29E1}"/>
          </ac:cxnSpMkLst>
        </pc:cxnChg>
        <pc:cxnChg chg="del">
          <ac:chgData name="Jenkins, Denny" userId="675239ac-a9ee-426c-869a-cc3261a69413" providerId="ADAL" clId="{702957A6-ADD6-432E-BD84-742973E634D9}" dt="2019-11-07T14:46:37.867" v="1"/>
          <ac:cxnSpMkLst>
            <pc:docMk/>
            <pc:sldMk cId="2295325024" sldId="256"/>
            <ac:cxnSpMk id="21" creationId="{45000665-DFC7-417E-8FD7-516A0F15C975}"/>
          </ac:cxnSpMkLst>
        </pc:cxnChg>
      </pc:sldChg>
      <pc:sldChg chg="modSp del">
        <pc:chgData name="Jenkins, Denny" userId="675239ac-a9ee-426c-869a-cc3261a69413" providerId="ADAL" clId="{702957A6-ADD6-432E-BD84-742973E634D9}" dt="2019-11-07T18:55:48.503" v="2833" actId="2696"/>
        <pc:sldMkLst>
          <pc:docMk/>
          <pc:sldMk cId="3714130939" sldId="258"/>
        </pc:sldMkLst>
        <pc:spChg chg="mod">
          <ac:chgData name="Jenkins, Denny" userId="675239ac-a9ee-426c-869a-cc3261a69413" providerId="ADAL" clId="{702957A6-ADD6-432E-BD84-742973E634D9}" dt="2019-11-07T14:47:16.656" v="8"/>
          <ac:spMkLst>
            <pc:docMk/>
            <pc:sldMk cId="3714130939" sldId="258"/>
            <ac:spMk id="2" creationId="{1A0CE799-7C26-1343-A287-05FDB7E7C836}"/>
          </ac:spMkLst>
        </pc:spChg>
        <pc:spChg chg="mod">
          <ac:chgData name="Jenkins, Denny" userId="675239ac-a9ee-426c-869a-cc3261a69413" providerId="ADAL" clId="{702957A6-ADD6-432E-BD84-742973E634D9}" dt="2019-11-07T14:49:39.336" v="110" actId="20577"/>
          <ac:spMkLst>
            <pc:docMk/>
            <pc:sldMk cId="3714130939" sldId="258"/>
            <ac:spMk id="7" creationId="{71EE410E-C556-C64B-9CFF-CBBA944BD58C}"/>
          </ac:spMkLst>
        </pc:spChg>
      </pc:sldChg>
      <pc:sldChg chg="addSp delSp modSp mod setBg">
        <pc:chgData name="Jenkins, Denny" userId="675239ac-a9ee-426c-869a-cc3261a69413" providerId="ADAL" clId="{702957A6-ADD6-432E-BD84-742973E634D9}" dt="2019-11-07T14:59:27.538" v="451" actId="255"/>
        <pc:sldMkLst>
          <pc:docMk/>
          <pc:sldMk cId="2386377811" sldId="259"/>
        </pc:sldMkLst>
        <pc:spChg chg="mod">
          <ac:chgData name="Jenkins, Denny" userId="675239ac-a9ee-426c-869a-cc3261a69413" providerId="ADAL" clId="{702957A6-ADD6-432E-BD84-742973E634D9}" dt="2019-11-07T14:58:28.179" v="439" actId="26606"/>
          <ac:spMkLst>
            <pc:docMk/>
            <pc:sldMk cId="2386377811" sldId="259"/>
            <ac:spMk id="2" creationId="{1A0CE799-7C26-1343-A287-05FDB7E7C836}"/>
          </ac:spMkLst>
        </pc:spChg>
        <pc:spChg chg="del mod">
          <ac:chgData name="Jenkins, Denny" userId="675239ac-a9ee-426c-869a-cc3261a69413" providerId="ADAL" clId="{702957A6-ADD6-432E-BD84-742973E634D9}" dt="2019-11-07T14:58:28.179" v="439" actId="26606"/>
          <ac:spMkLst>
            <pc:docMk/>
            <pc:sldMk cId="2386377811" sldId="259"/>
            <ac:spMk id="7" creationId="{71EE410E-C556-C64B-9CFF-CBBA944BD58C}"/>
          </ac:spMkLst>
        </pc:spChg>
        <pc:spChg chg="add">
          <ac:chgData name="Jenkins, Denny" userId="675239ac-a9ee-426c-869a-cc3261a69413" providerId="ADAL" clId="{702957A6-ADD6-432E-BD84-742973E634D9}" dt="2019-11-07T14:58:28.179" v="439" actId="26606"/>
          <ac:spMkLst>
            <pc:docMk/>
            <pc:sldMk cId="2386377811" sldId="259"/>
            <ac:spMk id="14" creationId="{08E89D5E-1885-4160-AC77-CC471DD1D0DB}"/>
          </ac:spMkLst>
        </pc:spChg>
        <pc:graphicFrameChg chg="add mod">
          <ac:chgData name="Jenkins, Denny" userId="675239ac-a9ee-426c-869a-cc3261a69413" providerId="ADAL" clId="{702957A6-ADD6-432E-BD84-742973E634D9}" dt="2019-11-07T14:59:27.538" v="451" actId="255"/>
          <ac:graphicFrameMkLst>
            <pc:docMk/>
            <pc:sldMk cId="2386377811" sldId="259"/>
            <ac:graphicFrameMk id="9" creationId="{6E545F8C-DD25-4CD5-9225-966E9F199F45}"/>
          </ac:graphicFrameMkLst>
        </pc:graphicFrameChg>
        <pc:cxnChg chg="add">
          <ac:chgData name="Jenkins, Denny" userId="675239ac-a9ee-426c-869a-cc3261a69413" providerId="ADAL" clId="{702957A6-ADD6-432E-BD84-742973E634D9}" dt="2019-11-07T14:58:28.179" v="439" actId="26606"/>
          <ac:cxnSpMkLst>
            <pc:docMk/>
            <pc:sldMk cId="2386377811" sldId="259"/>
            <ac:cxnSpMk id="16" creationId="{550D2BD1-98F9-412D-905B-3A843EF4078B}"/>
          </ac:cxnSpMkLst>
        </pc:cxnChg>
      </pc:sldChg>
      <pc:sldChg chg="addSp delSp modSp mod setBg">
        <pc:chgData name="Jenkins, Denny" userId="675239ac-a9ee-426c-869a-cc3261a69413" providerId="ADAL" clId="{702957A6-ADD6-432E-BD84-742973E634D9}" dt="2019-11-07T16:35:25.090" v="2832" actId="255"/>
        <pc:sldMkLst>
          <pc:docMk/>
          <pc:sldMk cId="1417289274" sldId="265"/>
        </pc:sldMkLst>
        <pc:spChg chg="mod">
          <ac:chgData name="Jenkins, Denny" userId="675239ac-a9ee-426c-869a-cc3261a69413" providerId="ADAL" clId="{702957A6-ADD6-432E-BD84-742973E634D9}" dt="2019-11-07T16:34:53.040" v="2827" actId="26606"/>
          <ac:spMkLst>
            <pc:docMk/>
            <pc:sldMk cId="1417289274" sldId="265"/>
            <ac:spMk id="2" creationId="{1A0CE799-7C26-1343-A287-05FDB7E7C836}"/>
          </ac:spMkLst>
        </pc:spChg>
        <pc:spChg chg="del mod">
          <ac:chgData name="Jenkins, Denny" userId="675239ac-a9ee-426c-869a-cc3261a69413" providerId="ADAL" clId="{702957A6-ADD6-432E-BD84-742973E634D9}" dt="2019-11-07T16:34:53.040" v="2827" actId="26606"/>
          <ac:spMkLst>
            <pc:docMk/>
            <pc:sldMk cId="1417289274" sldId="265"/>
            <ac:spMk id="7" creationId="{71EE410E-C556-C64B-9CFF-CBBA944BD58C}"/>
          </ac:spMkLst>
        </pc:spChg>
        <pc:spChg chg="add">
          <ac:chgData name="Jenkins, Denny" userId="675239ac-a9ee-426c-869a-cc3261a69413" providerId="ADAL" clId="{702957A6-ADD6-432E-BD84-742973E634D9}" dt="2019-11-07T16:34:53.040" v="2827" actId="26606"/>
          <ac:spMkLst>
            <pc:docMk/>
            <pc:sldMk cId="1417289274" sldId="265"/>
            <ac:spMk id="14" creationId="{08E89D5E-1885-4160-AC77-CC471DD1D0DB}"/>
          </ac:spMkLst>
        </pc:spChg>
        <pc:graphicFrameChg chg="add mod">
          <ac:chgData name="Jenkins, Denny" userId="675239ac-a9ee-426c-869a-cc3261a69413" providerId="ADAL" clId="{702957A6-ADD6-432E-BD84-742973E634D9}" dt="2019-11-07T16:35:25.090" v="2832" actId="255"/>
          <ac:graphicFrameMkLst>
            <pc:docMk/>
            <pc:sldMk cId="1417289274" sldId="265"/>
            <ac:graphicFrameMk id="9" creationId="{D7AF0B7C-CCE2-4D7C-8D3C-0F06B39E0F75}"/>
          </ac:graphicFrameMkLst>
        </pc:graphicFrameChg>
        <pc:cxnChg chg="add">
          <ac:chgData name="Jenkins, Denny" userId="675239ac-a9ee-426c-869a-cc3261a69413" providerId="ADAL" clId="{702957A6-ADD6-432E-BD84-742973E634D9}" dt="2019-11-07T16:34:53.040" v="2827" actId="26606"/>
          <ac:cxnSpMkLst>
            <pc:docMk/>
            <pc:sldMk cId="1417289274" sldId="265"/>
            <ac:cxnSpMk id="16" creationId="{550D2BD1-98F9-412D-905B-3A843EF4078B}"/>
          </ac:cxnSpMkLst>
        </pc:cxnChg>
      </pc:sldChg>
      <pc:sldChg chg="modSp del">
        <pc:chgData name="Jenkins, Denny" userId="675239ac-a9ee-426c-869a-cc3261a69413" providerId="ADAL" clId="{702957A6-ADD6-432E-BD84-742973E634D9}" dt="2019-11-07T15:01:21.111" v="459" actId="2696"/>
        <pc:sldMkLst>
          <pc:docMk/>
          <pc:sldMk cId="555661232" sldId="266"/>
        </pc:sldMkLst>
        <pc:spChg chg="mod">
          <ac:chgData name="Jenkins, Denny" userId="675239ac-a9ee-426c-869a-cc3261a69413" providerId="ADAL" clId="{702957A6-ADD6-432E-BD84-742973E634D9}" dt="2019-11-07T14:47:16.656" v="8"/>
          <ac:spMkLst>
            <pc:docMk/>
            <pc:sldMk cId="555661232" sldId="266"/>
            <ac:spMk id="2" creationId="{1A0CE799-7C26-1343-A287-05FDB7E7C836}"/>
          </ac:spMkLst>
        </pc:spChg>
        <pc:spChg chg="mod">
          <ac:chgData name="Jenkins, Denny" userId="675239ac-a9ee-426c-869a-cc3261a69413" providerId="ADAL" clId="{702957A6-ADD6-432E-BD84-742973E634D9}" dt="2019-11-07T15:00:21.150" v="458" actId="27636"/>
          <ac:spMkLst>
            <pc:docMk/>
            <pc:sldMk cId="555661232" sldId="266"/>
            <ac:spMk id="7" creationId="{71EE410E-C556-C64B-9CFF-CBBA944BD58C}"/>
          </ac:spMkLst>
        </pc:spChg>
      </pc:sldChg>
      <pc:sldChg chg="addSp delSp modSp mod setBg">
        <pc:chgData name="Jenkins, Denny" userId="675239ac-a9ee-426c-869a-cc3261a69413" providerId="ADAL" clId="{702957A6-ADD6-432E-BD84-742973E634D9}" dt="2019-11-07T15:32:46.985" v="1327" actId="115"/>
        <pc:sldMkLst>
          <pc:docMk/>
          <pc:sldMk cId="847020186" sldId="267"/>
        </pc:sldMkLst>
        <pc:spChg chg="mod">
          <ac:chgData name="Jenkins, Denny" userId="675239ac-a9ee-426c-869a-cc3261a69413" providerId="ADAL" clId="{702957A6-ADD6-432E-BD84-742973E634D9}" dt="2019-11-07T15:17:49.876" v="920" actId="26606"/>
          <ac:spMkLst>
            <pc:docMk/>
            <pc:sldMk cId="847020186" sldId="267"/>
            <ac:spMk id="2" creationId="{1A0CE799-7C26-1343-A287-05FDB7E7C836}"/>
          </ac:spMkLst>
        </pc:spChg>
        <pc:spChg chg="del mod">
          <ac:chgData name="Jenkins, Denny" userId="675239ac-a9ee-426c-869a-cc3261a69413" providerId="ADAL" clId="{702957A6-ADD6-432E-BD84-742973E634D9}" dt="2019-11-07T15:17:49.876" v="920" actId="26606"/>
          <ac:spMkLst>
            <pc:docMk/>
            <pc:sldMk cId="847020186" sldId="267"/>
            <ac:spMk id="7" creationId="{71EE410E-C556-C64B-9CFF-CBBA944BD58C}"/>
          </ac:spMkLst>
        </pc:spChg>
        <pc:spChg chg="add del">
          <ac:chgData name="Jenkins, Denny" userId="675239ac-a9ee-426c-869a-cc3261a69413" providerId="ADAL" clId="{702957A6-ADD6-432E-BD84-742973E634D9}" dt="2019-11-07T15:17:49.838" v="919" actId="26606"/>
          <ac:spMkLst>
            <pc:docMk/>
            <pc:sldMk cId="847020186" sldId="267"/>
            <ac:spMk id="12" creationId="{4351DFE5-F63D-4BE0-BDA9-E3EB88F01AA5}"/>
          </ac:spMkLst>
        </pc:spChg>
        <pc:spChg chg="add">
          <ac:chgData name="Jenkins, Denny" userId="675239ac-a9ee-426c-869a-cc3261a69413" providerId="ADAL" clId="{702957A6-ADD6-432E-BD84-742973E634D9}" dt="2019-11-07T15:17:49.876" v="920" actId="26606"/>
          <ac:spMkLst>
            <pc:docMk/>
            <pc:sldMk cId="847020186" sldId="267"/>
            <ac:spMk id="17" creationId="{4351DFE5-F63D-4BE0-BDA9-E3EB88F01AA5}"/>
          </ac:spMkLst>
        </pc:spChg>
        <pc:graphicFrameChg chg="add mod">
          <ac:chgData name="Jenkins, Denny" userId="675239ac-a9ee-426c-869a-cc3261a69413" providerId="ADAL" clId="{702957A6-ADD6-432E-BD84-742973E634D9}" dt="2019-11-07T15:32:46.985" v="1327" actId="115"/>
          <ac:graphicFrameMkLst>
            <pc:docMk/>
            <pc:sldMk cId="847020186" sldId="267"/>
            <ac:graphicFrameMk id="9" creationId="{EFC208D7-9A3D-4444-BF39-D6B8F1E02C11}"/>
          </ac:graphicFrameMkLst>
        </pc:graphicFrameChg>
        <pc:picChg chg="add del">
          <ac:chgData name="Jenkins, Denny" userId="675239ac-a9ee-426c-869a-cc3261a69413" providerId="ADAL" clId="{702957A6-ADD6-432E-BD84-742973E634D9}" dt="2019-11-07T15:17:49.838" v="919" actId="26606"/>
          <ac:picMkLst>
            <pc:docMk/>
            <pc:sldMk cId="847020186" sldId="267"/>
            <ac:picMk id="14" creationId="{3AA16612-ACD2-4A16-8F2B-4514FD6BF28F}"/>
          </ac:picMkLst>
        </pc:picChg>
        <pc:picChg chg="add">
          <ac:chgData name="Jenkins, Denny" userId="675239ac-a9ee-426c-869a-cc3261a69413" providerId="ADAL" clId="{702957A6-ADD6-432E-BD84-742973E634D9}" dt="2019-11-07T15:17:49.876" v="920" actId="26606"/>
          <ac:picMkLst>
            <pc:docMk/>
            <pc:sldMk cId="847020186" sldId="267"/>
            <ac:picMk id="16" creationId="{02DD2BC0-6F29-4B4F-8D61-2DCF6D2E8E73}"/>
          </ac:picMkLst>
        </pc:picChg>
      </pc:sldChg>
      <pc:sldChg chg="modSp del">
        <pc:chgData name="Jenkins, Denny" userId="675239ac-a9ee-426c-869a-cc3261a69413" providerId="ADAL" clId="{702957A6-ADD6-432E-BD84-742973E634D9}" dt="2019-11-07T15:34:06.865" v="1352" actId="2696"/>
        <pc:sldMkLst>
          <pc:docMk/>
          <pc:sldMk cId="2338975927" sldId="268"/>
        </pc:sldMkLst>
        <pc:spChg chg="mod">
          <ac:chgData name="Jenkins, Denny" userId="675239ac-a9ee-426c-869a-cc3261a69413" providerId="ADAL" clId="{702957A6-ADD6-432E-BD84-742973E634D9}" dt="2019-11-07T14:47:16.656" v="8"/>
          <ac:spMkLst>
            <pc:docMk/>
            <pc:sldMk cId="2338975927" sldId="268"/>
            <ac:spMk id="2" creationId="{1A0CE799-7C26-1343-A287-05FDB7E7C836}"/>
          </ac:spMkLst>
        </pc:spChg>
        <pc:spChg chg="mod">
          <ac:chgData name="Jenkins, Denny" userId="675239ac-a9ee-426c-869a-cc3261a69413" providerId="ADAL" clId="{702957A6-ADD6-432E-BD84-742973E634D9}" dt="2019-11-07T14:47:16.656" v="8"/>
          <ac:spMkLst>
            <pc:docMk/>
            <pc:sldMk cId="2338975927" sldId="268"/>
            <ac:spMk id="7" creationId="{71EE410E-C556-C64B-9CFF-CBBA944BD58C}"/>
          </ac:spMkLst>
        </pc:spChg>
      </pc:sldChg>
      <pc:sldChg chg="modSp del">
        <pc:chgData name="Jenkins, Denny" userId="675239ac-a9ee-426c-869a-cc3261a69413" providerId="ADAL" clId="{702957A6-ADD6-432E-BD84-742973E634D9}" dt="2019-11-07T15:34:08.508" v="1353" actId="2696"/>
        <pc:sldMkLst>
          <pc:docMk/>
          <pc:sldMk cId="611641193" sldId="269"/>
        </pc:sldMkLst>
        <pc:spChg chg="mod">
          <ac:chgData name="Jenkins, Denny" userId="675239ac-a9ee-426c-869a-cc3261a69413" providerId="ADAL" clId="{702957A6-ADD6-432E-BD84-742973E634D9}" dt="2019-11-07T14:47:16.656" v="8"/>
          <ac:spMkLst>
            <pc:docMk/>
            <pc:sldMk cId="611641193" sldId="269"/>
            <ac:spMk id="2" creationId="{1A0CE799-7C26-1343-A287-05FDB7E7C836}"/>
          </ac:spMkLst>
        </pc:spChg>
        <pc:spChg chg="mod">
          <ac:chgData name="Jenkins, Denny" userId="675239ac-a9ee-426c-869a-cc3261a69413" providerId="ADAL" clId="{702957A6-ADD6-432E-BD84-742973E634D9}" dt="2019-11-07T14:47:16.656" v="8"/>
          <ac:spMkLst>
            <pc:docMk/>
            <pc:sldMk cId="611641193" sldId="269"/>
            <ac:spMk id="7" creationId="{71EE410E-C556-C64B-9CFF-CBBA944BD58C}"/>
          </ac:spMkLst>
        </pc:spChg>
      </pc:sldChg>
      <pc:sldChg chg="addSp delSp modSp mod setBg">
        <pc:chgData name="Jenkins, Denny" userId="675239ac-a9ee-426c-869a-cc3261a69413" providerId="ADAL" clId="{702957A6-ADD6-432E-BD84-742973E634D9}" dt="2019-11-07T15:16:35.366" v="912" actId="948"/>
        <pc:sldMkLst>
          <pc:docMk/>
          <pc:sldMk cId="1997112748" sldId="270"/>
        </pc:sldMkLst>
        <pc:spChg chg="mod">
          <ac:chgData name="Jenkins, Denny" userId="675239ac-a9ee-426c-869a-cc3261a69413" providerId="ADAL" clId="{702957A6-ADD6-432E-BD84-742973E634D9}" dt="2019-11-07T15:15:45.766" v="900" actId="26606"/>
          <ac:spMkLst>
            <pc:docMk/>
            <pc:sldMk cId="1997112748" sldId="270"/>
            <ac:spMk id="2" creationId="{1A0CE799-7C26-1343-A287-05FDB7E7C836}"/>
          </ac:spMkLst>
        </pc:spChg>
        <pc:spChg chg="mod">
          <ac:chgData name="Jenkins, Denny" userId="675239ac-a9ee-426c-869a-cc3261a69413" providerId="ADAL" clId="{702957A6-ADD6-432E-BD84-742973E634D9}" dt="2019-11-07T15:16:35.366" v="912" actId="948"/>
          <ac:spMkLst>
            <pc:docMk/>
            <pc:sldMk cId="1997112748" sldId="270"/>
            <ac:spMk id="7" creationId="{71EE410E-C556-C64B-9CFF-CBBA944BD58C}"/>
          </ac:spMkLst>
        </pc:spChg>
        <pc:spChg chg="add del">
          <ac:chgData name="Jenkins, Denny" userId="675239ac-a9ee-426c-869a-cc3261a69413" providerId="ADAL" clId="{702957A6-ADD6-432E-BD84-742973E634D9}" dt="2019-11-07T14:54:03.750" v="269" actId="26606"/>
          <ac:spMkLst>
            <pc:docMk/>
            <pc:sldMk cId="1997112748" sldId="270"/>
            <ac:spMk id="12" creationId="{3B854194-185D-494D-905C-7C7CB2E30F6E}"/>
          </ac:spMkLst>
        </pc:spChg>
        <pc:spChg chg="add del">
          <ac:chgData name="Jenkins, Denny" userId="675239ac-a9ee-426c-869a-cc3261a69413" providerId="ADAL" clId="{702957A6-ADD6-432E-BD84-742973E634D9}" dt="2019-11-07T14:54:03.750" v="269" actId="26606"/>
          <ac:spMkLst>
            <pc:docMk/>
            <pc:sldMk cId="1997112748" sldId="270"/>
            <ac:spMk id="14" creationId="{B4F5FA0D-0104-4987-8241-EFF7C85B88DE}"/>
          </ac:spMkLst>
        </pc:spChg>
        <pc:spChg chg="add del">
          <ac:chgData name="Jenkins, Denny" userId="675239ac-a9ee-426c-869a-cc3261a69413" providerId="ADAL" clId="{702957A6-ADD6-432E-BD84-742973E634D9}" dt="2019-11-07T15:14:43.222" v="883" actId="26606"/>
          <ac:spMkLst>
            <pc:docMk/>
            <pc:sldMk cId="1997112748" sldId="270"/>
            <ac:spMk id="36" creationId="{15911E3A-C35B-4EF7-A355-B84E9A14AF4D}"/>
          </ac:spMkLst>
        </pc:spChg>
        <pc:spChg chg="add del">
          <ac:chgData name="Jenkins, Denny" userId="675239ac-a9ee-426c-869a-cc3261a69413" providerId="ADAL" clId="{702957A6-ADD6-432E-BD84-742973E634D9}" dt="2019-11-07T15:15:45.766" v="900" actId="26606"/>
          <ac:spMkLst>
            <pc:docMk/>
            <pc:sldMk cId="1997112748" sldId="270"/>
            <ac:spMk id="47" creationId="{4351DFE5-F63D-4BE0-BDA9-E3EB88F01AA5}"/>
          </ac:spMkLst>
        </pc:spChg>
        <pc:spChg chg="add">
          <ac:chgData name="Jenkins, Denny" userId="675239ac-a9ee-426c-869a-cc3261a69413" providerId="ADAL" clId="{702957A6-ADD6-432E-BD84-742973E634D9}" dt="2019-11-07T15:15:45.766" v="900" actId="26606"/>
          <ac:spMkLst>
            <pc:docMk/>
            <pc:sldMk cId="1997112748" sldId="270"/>
            <ac:spMk id="54" creationId="{3B854194-185D-494D-905C-7C7CB2E30F6E}"/>
          </ac:spMkLst>
        </pc:spChg>
        <pc:spChg chg="add">
          <ac:chgData name="Jenkins, Denny" userId="675239ac-a9ee-426c-869a-cc3261a69413" providerId="ADAL" clId="{702957A6-ADD6-432E-BD84-742973E634D9}" dt="2019-11-07T15:15:45.766" v="900" actId="26606"/>
          <ac:spMkLst>
            <pc:docMk/>
            <pc:sldMk cId="1997112748" sldId="270"/>
            <ac:spMk id="56" creationId="{B4F5FA0D-0104-4987-8241-EFF7C85B88DE}"/>
          </ac:spMkLst>
        </pc:spChg>
        <pc:grpChg chg="add del">
          <ac:chgData name="Jenkins, Denny" userId="675239ac-a9ee-426c-869a-cc3261a69413" providerId="ADAL" clId="{702957A6-ADD6-432E-BD84-742973E634D9}" dt="2019-11-07T15:14:43.222" v="883" actId="26606"/>
          <ac:grpSpMkLst>
            <pc:docMk/>
            <pc:sldMk cId="1997112748" sldId="270"/>
            <ac:grpSpMk id="37" creationId="{5F8A7F7F-DD1A-4F41-98AC-B9CE2A620CDC}"/>
          </ac:grpSpMkLst>
        </pc:grpChg>
        <pc:grpChg chg="add del">
          <ac:chgData name="Jenkins, Denny" userId="675239ac-a9ee-426c-869a-cc3261a69413" providerId="ADAL" clId="{702957A6-ADD6-432E-BD84-742973E634D9}" dt="2019-11-07T15:14:43.222" v="883" actId="26606"/>
          <ac:grpSpMkLst>
            <pc:docMk/>
            <pc:sldMk cId="1997112748" sldId="270"/>
            <ac:grpSpMk id="41" creationId="{E21ADB3D-AD65-44B4-847D-5E90E90A5D16}"/>
          </ac:grpSpMkLst>
        </pc:grpChg>
        <pc:picChg chg="add del">
          <ac:chgData name="Jenkins, Denny" userId="675239ac-a9ee-426c-869a-cc3261a69413" providerId="ADAL" clId="{702957A6-ADD6-432E-BD84-742973E634D9}" dt="2019-11-07T14:54:03.750" v="269" actId="26606"/>
          <ac:picMkLst>
            <pc:docMk/>
            <pc:sldMk cId="1997112748" sldId="270"/>
            <ac:picMk id="16" creationId="{2897127E-6CEF-446C-BE87-93B7C46E49D1}"/>
          </ac:picMkLst>
        </pc:picChg>
        <pc:picChg chg="add del">
          <ac:chgData name="Jenkins, Denny" userId="675239ac-a9ee-426c-869a-cc3261a69413" providerId="ADAL" clId="{702957A6-ADD6-432E-BD84-742973E634D9}" dt="2019-11-07T15:15:45.766" v="900" actId="26606"/>
          <ac:picMkLst>
            <pc:docMk/>
            <pc:sldMk cId="1997112748" sldId="270"/>
            <ac:picMk id="49" creationId="{3AA16612-ACD2-4A16-8F2B-4514FD6BF28F}"/>
          </ac:picMkLst>
        </pc:picChg>
        <pc:picChg chg="add">
          <ac:chgData name="Jenkins, Denny" userId="675239ac-a9ee-426c-869a-cc3261a69413" providerId="ADAL" clId="{702957A6-ADD6-432E-BD84-742973E634D9}" dt="2019-11-07T15:15:45.766" v="900" actId="26606"/>
          <ac:picMkLst>
            <pc:docMk/>
            <pc:sldMk cId="1997112748" sldId="270"/>
            <ac:picMk id="58" creationId="{2897127E-6CEF-446C-BE87-93B7C46E49D1}"/>
          </ac:picMkLst>
        </pc:picChg>
      </pc:sldChg>
      <pc:sldChg chg="addSp modSp mod setBg">
        <pc:chgData name="Jenkins, Denny" userId="675239ac-a9ee-426c-869a-cc3261a69413" providerId="ADAL" clId="{702957A6-ADD6-432E-BD84-742973E634D9}" dt="2019-11-07T15:04:11.754" v="535" actId="14100"/>
        <pc:sldMkLst>
          <pc:docMk/>
          <pc:sldMk cId="3890574705" sldId="271"/>
        </pc:sldMkLst>
        <pc:spChg chg="mod">
          <ac:chgData name="Jenkins, Denny" userId="675239ac-a9ee-426c-869a-cc3261a69413" providerId="ADAL" clId="{702957A6-ADD6-432E-BD84-742973E634D9}" dt="2019-11-07T15:03:50.582" v="531" actId="26606"/>
          <ac:spMkLst>
            <pc:docMk/>
            <pc:sldMk cId="3890574705" sldId="271"/>
            <ac:spMk id="2" creationId="{1A0CE799-7C26-1343-A287-05FDB7E7C836}"/>
          </ac:spMkLst>
        </pc:spChg>
        <pc:spChg chg="mod">
          <ac:chgData name="Jenkins, Denny" userId="675239ac-a9ee-426c-869a-cc3261a69413" providerId="ADAL" clId="{702957A6-ADD6-432E-BD84-742973E634D9}" dt="2019-11-07T15:04:11.754" v="535" actId="14100"/>
          <ac:spMkLst>
            <pc:docMk/>
            <pc:sldMk cId="3890574705" sldId="271"/>
            <ac:spMk id="7" creationId="{71EE410E-C556-C64B-9CFF-CBBA944BD58C}"/>
          </ac:spMkLst>
        </pc:spChg>
        <pc:spChg chg="add">
          <ac:chgData name="Jenkins, Denny" userId="675239ac-a9ee-426c-869a-cc3261a69413" providerId="ADAL" clId="{702957A6-ADD6-432E-BD84-742973E634D9}" dt="2019-11-07T15:03:50.582" v="531" actId="26606"/>
          <ac:spMkLst>
            <pc:docMk/>
            <pc:sldMk cId="3890574705" sldId="271"/>
            <ac:spMk id="12" creationId="{15911E3A-C35B-4EF7-A355-B84E9A14AF4D}"/>
          </ac:spMkLst>
        </pc:spChg>
        <pc:grpChg chg="add">
          <ac:chgData name="Jenkins, Denny" userId="675239ac-a9ee-426c-869a-cc3261a69413" providerId="ADAL" clId="{702957A6-ADD6-432E-BD84-742973E634D9}" dt="2019-11-07T15:03:50.582" v="531" actId="26606"/>
          <ac:grpSpMkLst>
            <pc:docMk/>
            <pc:sldMk cId="3890574705" sldId="271"/>
            <ac:grpSpMk id="14" creationId="{E21ADB3D-AD65-44B4-847D-5E90E90A5D16}"/>
          </ac:grpSpMkLst>
        </pc:grpChg>
        <pc:grpChg chg="add">
          <ac:chgData name="Jenkins, Denny" userId="675239ac-a9ee-426c-869a-cc3261a69413" providerId="ADAL" clId="{702957A6-ADD6-432E-BD84-742973E634D9}" dt="2019-11-07T15:03:50.582" v="531" actId="26606"/>
          <ac:grpSpMkLst>
            <pc:docMk/>
            <pc:sldMk cId="3890574705" sldId="271"/>
            <ac:grpSpMk id="37" creationId="{5F8A7F7F-DD1A-4F41-98AC-B9CE2A620CDC}"/>
          </ac:grpSpMkLst>
        </pc:grpChg>
      </pc:sldChg>
      <pc:sldChg chg="addSp modSp mod setBg">
        <pc:chgData name="Jenkins, Denny" userId="675239ac-a9ee-426c-869a-cc3261a69413" providerId="ADAL" clId="{702957A6-ADD6-432E-BD84-742973E634D9}" dt="2019-11-07T15:06:26.808" v="641" actId="255"/>
        <pc:sldMkLst>
          <pc:docMk/>
          <pc:sldMk cId="4050239369" sldId="272"/>
        </pc:sldMkLst>
        <pc:spChg chg="mod">
          <ac:chgData name="Jenkins, Denny" userId="675239ac-a9ee-426c-869a-cc3261a69413" providerId="ADAL" clId="{702957A6-ADD6-432E-BD84-742973E634D9}" dt="2019-11-07T15:06:21.118" v="640" actId="26606"/>
          <ac:spMkLst>
            <pc:docMk/>
            <pc:sldMk cId="4050239369" sldId="272"/>
            <ac:spMk id="2" creationId="{1A0CE799-7C26-1343-A287-05FDB7E7C836}"/>
          </ac:spMkLst>
        </pc:spChg>
        <pc:spChg chg="mod">
          <ac:chgData name="Jenkins, Denny" userId="675239ac-a9ee-426c-869a-cc3261a69413" providerId="ADAL" clId="{702957A6-ADD6-432E-BD84-742973E634D9}" dt="2019-11-07T15:06:26.808" v="641" actId="255"/>
          <ac:spMkLst>
            <pc:docMk/>
            <pc:sldMk cId="4050239369" sldId="272"/>
            <ac:spMk id="7" creationId="{71EE410E-C556-C64B-9CFF-CBBA944BD58C}"/>
          </ac:spMkLst>
        </pc:spChg>
        <pc:spChg chg="add">
          <ac:chgData name="Jenkins, Denny" userId="675239ac-a9ee-426c-869a-cc3261a69413" providerId="ADAL" clId="{702957A6-ADD6-432E-BD84-742973E634D9}" dt="2019-11-07T15:06:21.118" v="640" actId="26606"/>
          <ac:spMkLst>
            <pc:docMk/>
            <pc:sldMk cId="4050239369" sldId="272"/>
            <ac:spMk id="12" creationId="{15911E3A-C35B-4EF7-A355-B84E9A14AF4D}"/>
          </ac:spMkLst>
        </pc:spChg>
        <pc:grpChg chg="add">
          <ac:chgData name="Jenkins, Denny" userId="675239ac-a9ee-426c-869a-cc3261a69413" providerId="ADAL" clId="{702957A6-ADD6-432E-BD84-742973E634D9}" dt="2019-11-07T15:06:21.118" v="640" actId="26606"/>
          <ac:grpSpMkLst>
            <pc:docMk/>
            <pc:sldMk cId="4050239369" sldId="272"/>
            <ac:grpSpMk id="14" creationId="{E21ADB3D-AD65-44B4-847D-5E90E90A5D16}"/>
          </ac:grpSpMkLst>
        </pc:grpChg>
        <pc:grpChg chg="add">
          <ac:chgData name="Jenkins, Denny" userId="675239ac-a9ee-426c-869a-cc3261a69413" providerId="ADAL" clId="{702957A6-ADD6-432E-BD84-742973E634D9}" dt="2019-11-07T15:06:21.118" v="640" actId="26606"/>
          <ac:grpSpMkLst>
            <pc:docMk/>
            <pc:sldMk cId="4050239369" sldId="272"/>
            <ac:grpSpMk id="37" creationId="{5F8A7F7F-DD1A-4F41-98AC-B9CE2A620CDC}"/>
          </ac:grpSpMkLst>
        </pc:grpChg>
      </pc:sldChg>
      <pc:sldChg chg="addSp modSp mod ord setBg">
        <pc:chgData name="Jenkins, Denny" userId="675239ac-a9ee-426c-869a-cc3261a69413" providerId="ADAL" clId="{702957A6-ADD6-432E-BD84-742973E634D9}" dt="2019-11-07T15:09:08.646" v="713"/>
        <pc:sldMkLst>
          <pc:docMk/>
          <pc:sldMk cId="2780511212" sldId="273"/>
        </pc:sldMkLst>
        <pc:spChg chg="mod">
          <ac:chgData name="Jenkins, Denny" userId="675239ac-a9ee-426c-869a-cc3261a69413" providerId="ADAL" clId="{702957A6-ADD6-432E-BD84-742973E634D9}" dt="2019-11-07T15:08:49.780" v="711" actId="26606"/>
          <ac:spMkLst>
            <pc:docMk/>
            <pc:sldMk cId="2780511212" sldId="273"/>
            <ac:spMk id="2" creationId="{1A0CE799-7C26-1343-A287-05FDB7E7C836}"/>
          </ac:spMkLst>
        </pc:spChg>
        <pc:spChg chg="mod">
          <ac:chgData name="Jenkins, Denny" userId="675239ac-a9ee-426c-869a-cc3261a69413" providerId="ADAL" clId="{702957A6-ADD6-432E-BD84-742973E634D9}" dt="2019-11-07T15:08:57.165" v="712" actId="255"/>
          <ac:spMkLst>
            <pc:docMk/>
            <pc:sldMk cId="2780511212" sldId="273"/>
            <ac:spMk id="7" creationId="{71EE410E-C556-C64B-9CFF-CBBA944BD58C}"/>
          </ac:spMkLst>
        </pc:spChg>
        <pc:spChg chg="add">
          <ac:chgData name="Jenkins, Denny" userId="675239ac-a9ee-426c-869a-cc3261a69413" providerId="ADAL" clId="{702957A6-ADD6-432E-BD84-742973E634D9}" dt="2019-11-07T15:08:49.780" v="711" actId="26606"/>
          <ac:spMkLst>
            <pc:docMk/>
            <pc:sldMk cId="2780511212" sldId="273"/>
            <ac:spMk id="12" creationId="{15911E3A-C35B-4EF7-A355-B84E9A14AF4D}"/>
          </ac:spMkLst>
        </pc:spChg>
        <pc:grpChg chg="add">
          <ac:chgData name="Jenkins, Denny" userId="675239ac-a9ee-426c-869a-cc3261a69413" providerId="ADAL" clId="{702957A6-ADD6-432E-BD84-742973E634D9}" dt="2019-11-07T15:08:49.780" v="711" actId="26606"/>
          <ac:grpSpMkLst>
            <pc:docMk/>
            <pc:sldMk cId="2780511212" sldId="273"/>
            <ac:grpSpMk id="14" creationId="{E21ADB3D-AD65-44B4-847D-5E90E90A5D16}"/>
          </ac:grpSpMkLst>
        </pc:grpChg>
        <pc:grpChg chg="add">
          <ac:chgData name="Jenkins, Denny" userId="675239ac-a9ee-426c-869a-cc3261a69413" providerId="ADAL" clId="{702957A6-ADD6-432E-BD84-742973E634D9}" dt="2019-11-07T15:08:49.780" v="711" actId="26606"/>
          <ac:grpSpMkLst>
            <pc:docMk/>
            <pc:sldMk cId="2780511212" sldId="273"/>
            <ac:grpSpMk id="37" creationId="{5F8A7F7F-DD1A-4F41-98AC-B9CE2A620CDC}"/>
          </ac:grpSpMkLst>
        </pc:grpChg>
      </pc:sldChg>
      <pc:sldChg chg="addSp modSp mod setBg">
        <pc:chgData name="Jenkins, Denny" userId="675239ac-a9ee-426c-869a-cc3261a69413" providerId="ADAL" clId="{702957A6-ADD6-432E-BD84-742973E634D9}" dt="2019-11-07T15:11:36.213" v="825" actId="20577"/>
        <pc:sldMkLst>
          <pc:docMk/>
          <pc:sldMk cId="2741038210" sldId="274"/>
        </pc:sldMkLst>
        <pc:spChg chg="mod">
          <ac:chgData name="Jenkins, Denny" userId="675239ac-a9ee-426c-869a-cc3261a69413" providerId="ADAL" clId="{702957A6-ADD6-432E-BD84-742973E634D9}" dt="2019-11-07T15:11:05.037" v="814" actId="26606"/>
          <ac:spMkLst>
            <pc:docMk/>
            <pc:sldMk cId="2741038210" sldId="274"/>
            <ac:spMk id="2" creationId="{1A0CE799-7C26-1343-A287-05FDB7E7C836}"/>
          </ac:spMkLst>
        </pc:spChg>
        <pc:spChg chg="mod">
          <ac:chgData name="Jenkins, Denny" userId="675239ac-a9ee-426c-869a-cc3261a69413" providerId="ADAL" clId="{702957A6-ADD6-432E-BD84-742973E634D9}" dt="2019-11-07T15:11:36.213" v="825" actId="20577"/>
          <ac:spMkLst>
            <pc:docMk/>
            <pc:sldMk cId="2741038210" sldId="274"/>
            <ac:spMk id="7" creationId="{71EE410E-C556-C64B-9CFF-CBBA944BD58C}"/>
          </ac:spMkLst>
        </pc:spChg>
        <pc:spChg chg="add">
          <ac:chgData name="Jenkins, Denny" userId="675239ac-a9ee-426c-869a-cc3261a69413" providerId="ADAL" clId="{702957A6-ADD6-432E-BD84-742973E634D9}" dt="2019-11-07T15:11:05.037" v="814" actId="26606"/>
          <ac:spMkLst>
            <pc:docMk/>
            <pc:sldMk cId="2741038210" sldId="274"/>
            <ac:spMk id="12" creationId="{15911E3A-C35B-4EF7-A355-B84E9A14AF4D}"/>
          </ac:spMkLst>
        </pc:spChg>
        <pc:grpChg chg="add">
          <ac:chgData name="Jenkins, Denny" userId="675239ac-a9ee-426c-869a-cc3261a69413" providerId="ADAL" clId="{702957A6-ADD6-432E-BD84-742973E634D9}" dt="2019-11-07T15:11:05.037" v="814" actId="26606"/>
          <ac:grpSpMkLst>
            <pc:docMk/>
            <pc:sldMk cId="2741038210" sldId="274"/>
            <ac:grpSpMk id="14" creationId="{E21ADB3D-AD65-44B4-847D-5E90E90A5D16}"/>
          </ac:grpSpMkLst>
        </pc:grpChg>
        <pc:grpChg chg="add">
          <ac:chgData name="Jenkins, Denny" userId="675239ac-a9ee-426c-869a-cc3261a69413" providerId="ADAL" clId="{702957A6-ADD6-432E-BD84-742973E634D9}" dt="2019-11-07T15:11:05.037" v="814" actId="26606"/>
          <ac:grpSpMkLst>
            <pc:docMk/>
            <pc:sldMk cId="2741038210" sldId="274"/>
            <ac:grpSpMk id="37" creationId="{5F8A7F7F-DD1A-4F41-98AC-B9CE2A620CDC}"/>
          </ac:grpSpMkLst>
        </pc:grpChg>
      </pc:sldChg>
      <pc:sldChg chg="addSp modSp mod setBg">
        <pc:chgData name="Jenkins, Denny" userId="675239ac-a9ee-426c-869a-cc3261a69413" providerId="ADAL" clId="{702957A6-ADD6-432E-BD84-742973E634D9}" dt="2019-11-07T15:13:56.077" v="881" actId="14100"/>
        <pc:sldMkLst>
          <pc:docMk/>
          <pc:sldMk cId="2223892958" sldId="275"/>
        </pc:sldMkLst>
        <pc:spChg chg="mod">
          <ac:chgData name="Jenkins, Denny" userId="675239ac-a9ee-426c-869a-cc3261a69413" providerId="ADAL" clId="{702957A6-ADD6-432E-BD84-742973E634D9}" dt="2019-11-07T15:13:42.414" v="876" actId="26606"/>
          <ac:spMkLst>
            <pc:docMk/>
            <pc:sldMk cId="2223892958" sldId="275"/>
            <ac:spMk id="2" creationId="{1A0CE799-7C26-1343-A287-05FDB7E7C836}"/>
          </ac:spMkLst>
        </pc:spChg>
        <pc:spChg chg="mod">
          <ac:chgData name="Jenkins, Denny" userId="675239ac-a9ee-426c-869a-cc3261a69413" providerId="ADAL" clId="{702957A6-ADD6-432E-BD84-742973E634D9}" dt="2019-11-07T15:13:56.077" v="881" actId="14100"/>
          <ac:spMkLst>
            <pc:docMk/>
            <pc:sldMk cId="2223892958" sldId="275"/>
            <ac:spMk id="7" creationId="{71EE410E-C556-C64B-9CFF-CBBA944BD58C}"/>
          </ac:spMkLst>
        </pc:spChg>
        <pc:spChg chg="add">
          <ac:chgData name="Jenkins, Denny" userId="675239ac-a9ee-426c-869a-cc3261a69413" providerId="ADAL" clId="{702957A6-ADD6-432E-BD84-742973E634D9}" dt="2019-11-07T15:13:42.414" v="876" actId="26606"/>
          <ac:spMkLst>
            <pc:docMk/>
            <pc:sldMk cId="2223892958" sldId="275"/>
            <ac:spMk id="12" creationId="{15911E3A-C35B-4EF7-A355-B84E9A14AF4D}"/>
          </ac:spMkLst>
        </pc:spChg>
        <pc:grpChg chg="add">
          <ac:chgData name="Jenkins, Denny" userId="675239ac-a9ee-426c-869a-cc3261a69413" providerId="ADAL" clId="{702957A6-ADD6-432E-BD84-742973E634D9}" dt="2019-11-07T15:13:42.414" v="876" actId="26606"/>
          <ac:grpSpMkLst>
            <pc:docMk/>
            <pc:sldMk cId="2223892958" sldId="275"/>
            <ac:grpSpMk id="14" creationId="{E21ADB3D-AD65-44B4-847D-5E90E90A5D16}"/>
          </ac:grpSpMkLst>
        </pc:grpChg>
        <pc:grpChg chg="add">
          <ac:chgData name="Jenkins, Denny" userId="675239ac-a9ee-426c-869a-cc3261a69413" providerId="ADAL" clId="{702957A6-ADD6-432E-BD84-742973E634D9}" dt="2019-11-07T15:13:42.414" v="876" actId="26606"/>
          <ac:grpSpMkLst>
            <pc:docMk/>
            <pc:sldMk cId="2223892958" sldId="275"/>
            <ac:grpSpMk id="37" creationId="{5F8A7F7F-DD1A-4F41-98AC-B9CE2A620CDC}"/>
          </ac:grpSpMkLst>
        </pc:grpChg>
      </pc:sldChg>
      <pc:sldChg chg="modSp del">
        <pc:chgData name="Jenkins, Denny" userId="675239ac-a9ee-426c-869a-cc3261a69413" providerId="ADAL" clId="{702957A6-ADD6-432E-BD84-742973E634D9}" dt="2019-11-07T15:14:12.918" v="882" actId="2696"/>
        <pc:sldMkLst>
          <pc:docMk/>
          <pc:sldMk cId="56281864" sldId="276"/>
        </pc:sldMkLst>
        <pc:spChg chg="mod">
          <ac:chgData name="Jenkins, Denny" userId="675239ac-a9ee-426c-869a-cc3261a69413" providerId="ADAL" clId="{702957A6-ADD6-432E-BD84-742973E634D9}" dt="2019-11-07T14:47:16.656" v="8"/>
          <ac:spMkLst>
            <pc:docMk/>
            <pc:sldMk cId="56281864" sldId="276"/>
            <ac:spMk id="2" creationId="{1A0CE799-7C26-1343-A287-05FDB7E7C836}"/>
          </ac:spMkLst>
        </pc:spChg>
        <pc:spChg chg="mod">
          <ac:chgData name="Jenkins, Denny" userId="675239ac-a9ee-426c-869a-cc3261a69413" providerId="ADAL" clId="{702957A6-ADD6-432E-BD84-742973E634D9}" dt="2019-11-07T14:47:16.656" v="8"/>
          <ac:spMkLst>
            <pc:docMk/>
            <pc:sldMk cId="56281864" sldId="276"/>
            <ac:spMk id="7" creationId="{71EE410E-C556-C64B-9CFF-CBBA944BD58C}"/>
          </ac:spMkLst>
        </pc:spChg>
      </pc:sldChg>
      <pc:sldChg chg="modSp del">
        <pc:chgData name="Jenkins, Denny" userId="675239ac-a9ee-426c-869a-cc3261a69413" providerId="ADAL" clId="{702957A6-ADD6-432E-BD84-742973E634D9}" dt="2019-11-07T15:34:09.519" v="1354" actId="2696"/>
        <pc:sldMkLst>
          <pc:docMk/>
          <pc:sldMk cId="2792600055" sldId="277"/>
        </pc:sldMkLst>
        <pc:spChg chg="mod">
          <ac:chgData name="Jenkins, Denny" userId="675239ac-a9ee-426c-869a-cc3261a69413" providerId="ADAL" clId="{702957A6-ADD6-432E-BD84-742973E634D9}" dt="2019-11-07T14:47:16.656" v="8"/>
          <ac:spMkLst>
            <pc:docMk/>
            <pc:sldMk cId="2792600055" sldId="277"/>
            <ac:spMk id="2" creationId="{1A0CE799-7C26-1343-A287-05FDB7E7C836}"/>
          </ac:spMkLst>
        </pc:spChg>
        <pc:spChg chg="mod">
          <ac:chgData name="Jenkins, Denny" userId="675239ac-a9ee-426c-869a-cc3261a69413" providerId="ADAL" clId="{702957A6-ADD6-432E-BD84-742973E634D9}" dt="2019-11-07T14:47:16.656" v="8"/>
          <ac:spMkLst>
            <pc:docMk/>
            <pc:sldMk cId="2792600055" sldId="277"/>
            <ac:spMk id="7" creationId="{71EE410E-C556-C64B-9CFF-CBBA944BD58C}"/>
          </ac:spMkLst>
        </pc:spChg>
      </pc:sldChg>
      <pc:sldChg chg="modSp del">
        <pc:chgData name="Jenkins, Denny" userId="675239ac-a9ee-426c-869a-cc3261a69413" providerId="ADAL" clId="{702957A6-ADD6-432E-BD84-742973E634D9}" dt="2019-11-07T15:34:10.558" v="1355" actId="2696"/>
        <pc:sldMkLst>
          <pc:docMk/>
          <pc:sldMk cId="2333702355" sldId="278"/>
        </pc:sldMkLst>
        <pc:spChg chg="mod">
          <ac:chgData name="Jenkins, Denny" userId="675239ac-a9ee-426c-869a-cc3261a69413" providerId="ADAL" clId="{702957A6-ADD6-432E-BD84-742973E634D9}" dt="2019-11-07T14:47:16.656" v="8"/>
          <ac:spMkLst>
            <pc:docMk/>
            <pc:sldMk cId="2333702355" sldId="278"/>
            <ac:spMk id="2" creationId="{1A0CE799-7C26-1343-A287-05FDB7E7C836}"/>
          </ac:spMkLst>
        </pc:spChg>
        <pc:spChg chg="mod">
          <ac:chgData name="Jenkins, Denny" userId="675239ac-a9ee-426c-869a-cc3261a69413" providerId="ADAL" clId="{702957A6-ADD6-432E-BD84-742973E634D9}" dt="2019-11-07T14:47:16.656" v="8"/>
          <ac:spMkLst>
            <pc:docMk/>
            <pc:sldMk cId="2333702355" sldId="278"/>
            <ac:spMk id="7" creationId="{71EE410E-C556-C64B-9CFF-CBBA944BD58C}"/>
          </ac:spMkLst>
        </pc:spChg>
      </pc:sldChg>
      <pc:sldChg chg="modSp del">
        <pc:chgData name="Jenkins, Denny" userId="675239ac-a9ee-426c-869a-cc3261a69413" providerId="ADAL" clId="{702957A6-ADD6-432E-BD84-742973E634D9}" dt="2019-11-07T15:34:12.139" v="1356" actId="2696"/>
        <pc:sldMkLst>
          <pc:docMk/>
          <pc:sldMk cId="3541366301" sldId="279"/>
        </pc:sldMkLst>
        <pc:spChg chg="mod">
          <ac:chgData name="Jenkins, Denny" userId="675239ac-a9ee-426c-869a-cc3261a69413" providerId="ADAL" clId="{702957A6-ADD6-432E-BD84-742973E634D9}" dt="2019-11-07T14:47:16.656" v="8"/>
          <ac:spMkLst>
            <pc:docMk/>
            <pc:sldMk cId="3541366301" sldId="279"/>
            <ac:spMk id="2" creationId="{1A0CE799-7C26-1343-A287-05FDB7E7C836}"/>
          </ac:spMkLst>
        </pc:spChg>
        <pc:spChg chg="mod">
          <ac:chgData name="Jenkins, Denny" userId="675239ac-a9ee-426c-869a-cc3261a69413" providerId="ADAL" clId="{702957A6-ADD6-432E-BD84-742973E634D9}" dt="2019-11-07T14:47:16.656" v="8"/>
          <ac:spMkLst>
            <pc:docMk/>
            <pc:sldMk cId="3541366301" sldId="279"/>
            <ac:spMk id="7" creationId="{71EE410E-C556-C64B-9CFF-CBBA944BD58C}"/>
          </ac:spMkLst>
        </pc:spChg>
      </pc:sldChg>
      <pc:sldChg chg="addSp delSp modSp mod setBg">
        <pc:chgData name="Jenkins, Denny" userId="675239ac-a9ee-426c-869a-cc3261a69413" providerId="ADAL" clId="{702957A6-ADD6-432E-BD84-742973E634D9}" dt="2019-11-07T15:39:11.478" v="1576" actId="20577"/>
        <pc:sldMkLst>
          <pc:docMk/>
          <pc:sldMk cId="2280794559" sldId="280"/>
        </pc:sldMkLst>
        <pc:spChg chg="mod">
          <ac:chgData name="Jenkins, Denny" userId="675239ac-a9ee-426c-869a-cc3261a69413" providerId="ADAL" clId="{702957A6-ADD6-432E-BD84-742973E634D9}" dt="2019-11-07T15:38:40.810" v="1555" actId="26606"/>
          <ac:spMkLst>
            <pc:docMk/>
            <pc:sldMk cId="2280794559" sldId="280"/>
            <ac:spMk id="2" creationId="{1A0CE799-7C26-1343-A287-05FDB7E7C836}"/>
          </ac:spMkLst>
        </pc:spChg>
        <pc:spChg chg="mod">
          <ac:chgData name="Jenkins, Denny" userId="675239ac-a9ee-426c-869a-cc3261a69413" providerId="ADAL" clId="{702957A6-ADD6-432E-BD84-742973E634D9}" dt="2019-11-07T15:39:11.478" v="1576" actId="20577"/>
          <ac:spMkLst>
            <pc:docMk/>
            <pc:sldMk cId="2280794559" sldId="280"/>
            <ac:spMk id="7" creationId="{71EE410E-C556-C64B-9CFF-CBBA944BD58C}"/>
          </ac:spMkLst>
        </pc:spChg>
        <pc:spChg chg="add del">
          <ac:chgData name="Jenkins, Denny" userId="675239ac-a9ee-426c-869a-cc3261a69413" providerId="ADAL" clId="{702957A6-ADD6-432E-BD84-742973E634D9}" dt="2019-11-07T15:38:39.044" v="1552" actId="26606"/>
          <ac:spMkLst>
            <pc:docMk/>
            <pc:sldMk cId="2280794559" sldId="280"/>
            <ac:spMk id="12" creationId="{8D70B121-56F4-4848-B38B-182089D909FA}"/>
          </ac:spMkLst>
        </pc:spChg>
        <pc:spChg chg="add del">
          <ac:chgData name="Jenkins, Denny" userId="675239ac-a9ee-426c-869a-cc3261a69413" providerId="ADAL" clId="{702957A6-ADD6-432E-BD84-742973E634D9}" dt="2019-11-07T15:38:40.780" v="1554" actId="26606"/>
          <ac:spMkLst>
            <pc:docMk/>
            <pc:sldMk cId="2280794559" sldId="280"/>
            <ac:spMk id="36" creationId="{15911E3A-C35B-4EF7-A355-B84E9A14AF4D}"/>
          </ac:spMkLst>
        </pc:spChg>
        <pc:spChg chg="add">
          <ac:chgData name="Jenkins, Denny" userId="675239ac-a9ee-426c-869a-cc3261a69413" providerId="ADAL" clId="{702957A6-ADD6-432E-BD84-742973E634D9}" dt="2019-11-07T15:38:40.810" v="1555" actId="26606"/>
          <ac:spMkLst>
            <pc:docMk/>
            <pc:sldMk cId="2280794559" sldId="280"/>
            <ac:spMk id="43" creationId="{8D70B121-56F4-4848-B38B-182089D909FA}"/>
          </ac:spMkLst>
        </pc:spChg>
        <pc:grpChg chg="add del">
          <ac:chgData name="Jenkins, Denny" userId="675239ac-a9ee-426c-869a-cc3261a69413" providerId="ADAL" clId="{702957A6-ADD6-432E-BD84-742973E634D9}" dt="2019-11-07T15:38:40.780" v="1554" actId="26606"/>
          <ac:grpSpMkLst>
            <pc:docMk/>
            <pc:sldMk cId="2280794559" sldId="280"/>
            <ac:grpSpMk id="37" creationId="{5F8A7F7F-DD1A-4F41-98AC-B9CE2A620CDC}"/>
          </ac:grpSpMkLst>
        </pc:grpChg>
        <pc:grpChg chg="add del">
          <ac:chgData name="Jenkins, Denny" userId="675239ac-a9ee-426c-869a-cc3261a69413" providerId="ADAL" clId="{702957A6-ADD6-432E-BD84-742973E634D9}" dt="2019-11-07T15:38:40.780" v="1554" actId="26606"/>
          <ac:grpSpMkLst>
            <pc:docMk/>
            <pc:sldMk cId="2280794559" sldId="280"/>
            <ac:grpSpMk id="41" creationId="{E21ADB3D-AD65-44B4-847D-5E90E90A5D16}"/>
          </ac:grpSpMkLst>
        </pc:grpChg>
        <pc:cxnChg chg="add del">
          <ac:chgData name="Jenkins, Denny" userId="675239ac-a9ee-426c-869a-cc3261a69413" providerId="ADAL" clId="{702957A6-ADD6-432E-BD84-742973E634D9}" dt="2019-11-07T15:38:39.044" v="1552" actId="26606"/>
          <ac:cxnSpMkLst>
            <pc:docMk/>
            <pc:sldMk cId="2280794559" sldId="280"/>
            <ac:cxnSpMk id="14" creationId="{2D72A2C9-F3CA-4216-8BAD-FA4C970C3C4E}"/>
          </ac:cxnSpMkLst>
        </pc:cxnChg>
        <pc:cxnChg chg="add">
          <ac:chgData name="Jenkins, Denny" userId="675239ac-a9ee-426c-869a-cc3261a69413" providerId="ADAL" clId="{702957A6-ADD6-432E-BD84-742973E634D9}" dt="2019-11-07T15:38:40.810" v="1555" actId="26606"/>
          <ac:cxnSpMkLst>
            <pc:docMk/>
            <pc:sldMk cId="2280794559" sldId="280"/>
            <ac:cxnSpMk id="44" creationId="{2D72A2C9-F3CA-4216-8BAD-FA4C970C3C4E}"/>
          </ac:cxnSpMkLst>
        </pc:cxnChg>
      </pc:sldChg>
      <pc:sldChg chg="addSp delSp modSp mod setBg">
        <pc:chgData name="Jenkins, Denny" userId="675239ac-a9ee-426c-869a-cc3261a69413" providerId="ADAL" clId="{702957A6-ADD6-432E-BD84-742973E634D9}" dt="2019-11-07T15:45:49.099" v="1740" actId="1076"/>
        <pc:sldMkLst>
          <pc:docMk/>
          <pc:sldMk cId="4148613218" sldId="281"/>
        </pc:sldMkLst>
        <pc:spChg chg="mod">
          <ac:chgData name="Jenkins, Denny" userId="675239ac-a9ee-426c-869a-cc3261a69413" providerId="ADAL" clId="{702957A6-ADD6-432E-BD84-742973E634D9}" dt="2019-11-07T15:42:49.870" v="1714" actId="26606"/>
          <ac:spMkLst>
            <pc:docMk/>
            <pc:sldMk cId="4148613218" sldId="281"/>
            <ac:spMk id="2" creationId="{1A0CE799-7C26-1343-A287-05FDB7E7C836}"/>
          </ac:spMkLst>
        </pc:spChg>
        <pc:spChg chg="del mod">
          <ac:chgData name="Jenkins, Denny" userId="675239ac-a9ee-426c-869a-cc3261a69413" providerId="ADAL" clId="{702957A6-ADD6-432E-BD84-742973E634D9}" dt="2019-11-07T15:42:49.870" v="1714" actId="26606"/>
          <ac:spMkLst>
            <pc:docMk/>
            <pc:sldMk cId="4148613218" sldId="281"/>
            <ac:spMk id="7" creationId="{71EE410E-C556-C64B-9CFF-CBBA944BD58C}"/>
          </ac:spMkLst>
        </pc:spChg>
        <pc:spChg chg="add">
          <ac:chgData name="Jenkins, Denny" userId="675239ac-a9ee-426c-869a-cc3261a69413" providerId="ADAL" clId="{702957A6-ADD6-432E-BD84-742973E634D9}" dt="2019-11-07T15:42:49.870" v="1714" actId="26606"/>
          <ac:spMkLst>
            <pc:docMk/>
            <pc:sldMk cId="4148613218" sldId="281"/>
            <ac:spMk id="14" creationId="{46C2E80F-49A6-4372-B103-219D417A55ED}"/>
          </ac:spMkLst>
        </pc:spChg>
        <pc:graphicFrameChg chg="add mod">
          <ac:chgData name="Jenkins, Denny" userId="675239ac-a9ee-426c-869a-cc3261a69413" providerId="ADAL" clId="{702957A6-ADD6-432E-BD84-742973E634D9}" dt="2019-11-07T15:45:49.099" v="1740" actId="1076"/>
          <ac:graphicFrameMkLst>
            <pc:docMk/>
            <pc:sldMk cId="4148613218" sldId="281"/>
            <ac:graphicFrameMk id="9" creationId="{AB512CD9-DCF2-49B5-8C35-AA3F4D50161F}"/>
          </ac:graphicFrameMkLst>
        </pc:graphicFrameChg>
      </pc:sldChg>
      <pc:sldChg chg="modSp">
        <pc:chgData name="Jenkins, Denny" userId="675239ac-a9ee-426c-869a-cc3261a69413" providerId="ADAL" clId="{702957A6-ADD6-432E-BD84-742973E634D9}" dt="2019-11-07T15:47:03.002" v="1787" actId="14100"/>
        <pc:sldMkLst>
          <pc:docMk/>
          <pc:sldMk cId="835557039" sldId="282"/>
        </pc:sldMkLst>
        <pc:spChg chg="mod">
          <ac:chgData name="Jenkins, Denny" userId="675239ac-a9ee-426c-869a-cc3261a69413" providerId="ADAL" clId="{702957A6-ADD6-432E-BD84-742973E634D9}" dt="2019-11-07T15:46:07.510" v="1754" actId="20577"/>
          <ac:spMkLst>
            <pc:docMk/>
            <pc:sldMk cId="835557039" sldId="282"/>
            <ac:spMk id="2" creationId="{1A0CE799-7C26-1343-A287-05FDB7E7C836}"/>
          </ac:spMkLst>
        </pc:spChg>
        <pc:spChg chg="mod">
          <ac:chgData name="Jenkins, Denny" userId="675239ac-a9ee-426c-869a-cc3261a69413" providerId="ADAL" clId="{702957A6-ADD6-432E-BD84-742973E634D9}" dt="2019-11-07T15:47:03.002" v="1787" actId="14100"/>
          <ac:spMkLst>
            <pc:docMk/>
            <pc:sldMk cId="835557039" sldId="282"/>
            <ac:spMk id="7" creationId="{71EE410E-C556-C64B-9CFF-CBBA944BD58C}"/>
          </ac:spMkLst>
        </pc:spChg>
      </pc:sldChg>
      <pc:sldChg chg="addSp delSp modSp mod setBg">
        <pc:chgData name="Jenkins, Denny" userId="675239ac-a9ee-426c-869a-cc3261a69413" providerId="ADAL" clId="{702957A6-ADD6-432E-BD84-742973E634D9}" dt="2019-11-07T16:25:17.994" v="2197" actId="26606"/>
        <pc:sldMkLst>
          <pc:docMk/>
          <pc:sldMk cId="3024700728" sldId="283"/>
        </pc:sldMkLst>
        <pc:spChg chg="mod">
          <ac:chgData name="Jenkins, Denny" userId="675239ac-a9ee-426c-869a-cc3261a69413" providerId="ADAL" clId="{702957A6-ADD6-432E-BD84-742973E634D9}" dt="2019-11-07T16:25:17.994" v="2197" actId="26606"/>
          <ac:spMkLst>
            <pc:docMk/>
            <pc:sldMk cId="3024700728" sldId="283"/>
            <ac:spMk id="2" creationId="{1A0CE799-7C26-1343-A287-05FDB7E7C836}"/>
          </ac:spMkLst>
        </pc:spChg>
        <pc:spChg chg="del mod">
          <ac:chgData name="Jenkins, Denny" userId="675239ac-a9ee-426c-869a-cc3261a69413" providerId="ADAL" clId="{702957A6-ADD6-432E-BD84-742973E634D9}" dt="2019-11-07T16:25:17.994" v="2197" actId="26606"/>
          <ac:spMkLst>
            <pc:docMk/>
            <pc:sldMk cId="3024700728" sldId="283"/>
            <ac:spMk id="7" creationId="{71EE410E-C556-C64B-9CFF-CBBA944BD58C}"/>
          </ac:spMkLst>
        </pc:spChg>
        <pc:spChg chg="add">
          <ac:chgData name="Jenkins, Denny" userId="675239ac-a9ee-426c-869a-cc3261a69413" providerId="ADAL" clId="{702957A6-ADD6-432E-BD84-742973E634D9}" dt="2019-11-07T16:25:17.994" v="2197" actId="26606"/>
          <ac:spMkLst>
            <pc:docMk/>
            <pc:sldMk cId="3024700728" sldId="283"/>
            <ac:spMk id="14" creationId="{08E89D5E-1885-4160-AC77-CC471DD1D0DB}"/>
          </ac:spMkLst>
        </pc:spChg>
        <pc:graphicFrameChg chg="add">
          <ac:chgData name="Jenkins, Denny" userId="675239ac-a9ee-426c-869a-cc3261a69413" providerId="ADAL" clId="{702957A6-ADD6-432E-BD84-742973E634D9}" dt="2019-11-07T16:25:17.994" v="2197" actId="26606"/>
          <ac:graphicFrameMkLst>
            <pc:docMk/>
            <pc:sldMk cId="3024700728" sldId="283"/>
            <ac:graphicFrameMk id="9" creationId="{F1ACBE35-DBC6-4B38-BA38-D8670BEE7AD5}"/>
          </ac:graphicFrameMkLst>
        </pc:graphicFrameChg>
        <pc:cxnChg chg="add">
          <ac:chgData name="Jenkins, Denny" userId="675239ac-a9ee-426c-869a-cc3261a69413" providerId="ADAL" clId="{702957A6-ADD6-432E-BD84-742973E634D9}" dt="2019-11-07T16:25:17.994" v="2197" actId="26606"/>
          <ac:cxnSpMkLst>
            <pc:docMk/>
            <pc:sldMk cId="3024700728" sldId="283"/>
            <ac:cxnSpMk id="16" creationId="{550D2BD1-98F9-412D-905B-3A843EF4078B}"/>
          </ac:cxnSpMkLst>
        </pc:cxnChg>
      </pc:sldChg>
      <pc:sldChg chg="addSp delSp modSp mod setBg">
        <pc:chgData name="Jenkins, Denny" userId="675239ac-a9ee-426c-869a-cc3261a69413" providerId="ADAL" clId="{702957A6-ADD6-432E-BD84-742973E634D9}" dt="2019-11-07T16:27:25.999" v="2303" actId="26606"/>
        <pc:sldMkLst>
          <pc:docMk/>
          <pc:sldMk cId="4164563072" sldId="284"/>
        </pc:sldMkLst>
        <pc:spChg chg="mod">
          <ac:chgData name="Jenkins, Denny" userId="675239ac-a9ee-426c-869a-cc3261a69413" providerId="ADAL" clId="{702957A6-ADD6-432E-BD84-742973E634D9}" dt="2019-11-07T16:27:25.999" v="2303" actId="26606"/>
          <ac:spMkLst>
            <pc:docMk/>
            <pc:sldMk cId="4164563072" sldId="284"/>
            <ac:spMk id="2" creationId="{1A0CE799-7C26-1343-A287-05FDB7E7C836}"/>
          </ac:spMkLst>
        </pc:spChg>
        <pc:spChg chg="del mod">
          <ac:chgData name="Jenkins, Denny" userId="675239ac-a9ee-426c-869a-cc3261a69413" providerId="ADAL" clId="{702957A6-ADD6-432E-BD84-742973E634D9}" dt="2019-11-07T16:27:25.999" v="2303" actId="26606"/>
          <ac:spMkLst>
            <pc:docMk/>
            <pc:sldMk cId="4164563072" sldId="284"/>
            <ac:spMk id="7" creationId="{71EE410E-C556-C64B-9CFF-CBBA944BD58C}"/>
          </ac:spMkLst>
        </pc:spChg>
        <pc:spChg chg="add">
          <ac:chgData name="Jenkins, Denny" userId="675239ac-a9ee-426c-869a-cc3261a69413" providerId="ADAL" clId="{702957A6-ADD6-432E-BD84-742973E634D9}" dt="2019-11-07T16:27:25.999" v="2303" actId="26606"/>
          <ac:spMkLst>
            <pc:docMk/>
            <pc:sldMk cId="4164563072" sldId="284"/>
            <ac:spMk id="14" creationId="{08E89D5E-1885-4160-AC77-CC471DD1D0DB}"/>
          </ac:spMkLst>
        </pc:spChg>
        <pc:graphicFrameChg chg="add">
          <ac:chgData name="Jenkins, Denny" userId="675239ac-a9ee-426c-869a-cc3261a69413" providerId="ADAL" clId="{702957A6-ADD6-432E-BD84-742973E634D9}" dt="2019-11-07T16:27:25.999" v="2303" actId="26606"/>
          <ac:graphicFrameMkLst>
            <pc:docMk/>
            <pc:sldMk cId="4164563072" sldId="284"/>
            <ac:graphicFrameMk id="9" creationId="{0155B6CD-AB01-46B7-8137-80381AC15A24}"/>
          </ac:graphicFrameMkLst>
        </pc:graphicFrameChg>
        <pc:cxnChg chg="add">
          <ac:chgData name="Jenkins, Denny" userId="675239ac-a9ee-426c-869a-cc3261a69413" providerId="ADAL" clId="{702957A6-ADD6-432E-BD84-742973E634D9}" dt="2019-11-07T16:27:25.999" v="2303" actId="26606"/>
          <ac:cxnSpMkLst>
            <pc:docMk/>
            <pc:sldMk cId="4164563072" sldId="284"/>
            <ac:cxnSpMk id="16" creationId="{550D2BD1-98F9-412D-905B-3A843EF4078B}"/>
          </ac:cxnSpMkLst>
        </pc:cxnChg>
      </pc:sldChg>
      <pc:sldChg chg="addSp delSp modSp mod setBg">
        <pc:chgData name="Jenkins, Denny" userId="675239ac-a9ee-426c-869a-cc3261a69413" providerId="ADAL" clId="{702957A6-ADD6-432E-BD84-742973E634D9}" dt="2019-11-07T16:32:12.558" v="2588" actId="26606"/>
        <pc:sldMkLst>
          <pc:docMk/>
          <pc:sldMk cId="1106678191" sldId="285"/>
        </pc:sldMkLst>
        <pc:spChg chg="mod">
          <ac:chgData name="Jenkins, Denny" userId="675239ac-a9ee-426c-869a-cc3261a69413" providerId="ADAL" clId="{702957A6-ADD6-432E-BD84-742973E634D9}" dt="2019-11-07T16:32:12.558" v="2588" actId="26606"/>
          <ac:spMkLst>
            <pc:docMk/>
            <pc:sldMk cId="1106678191" sldId="285"/>
            <ac:spMk id="2" creationId="{1A0CE799-7C26-1343-A287-05FDB7E7C836}"/>
          </ac:spMkLst>
        </pc:spChg>
        <pc:spChg chg="del mod">
          <ac:chgData name="Jenkins, Denny" userId="675239ac-a9ee-426c-869a-cc3261a69413" providerId="ADAL" clId="{702957A6-ADD6-432E-BD84-742973E634D9}" dt="2019-11-07T16:32:12.558" v="2588" actId="26606"/>
          <ac:spMkLst>
            <pc:docMk/>
            <pc:sldMk cId="1106678191" sldId="285"/>
            <ac:spMk id="7" creationId="{71EE410E-C556-C64B-9CFF-CBBA944BD58C}"/>
          </ac:spMkLst>
        </pc:spChg>
        <pc:spChg chg="add">
          <ac:chgData name="Jenkins, Denny" userId="675239ac-a9ee-426c-869a-cc3261a69413" providerId="ADAL" clId="{702957A6-ADD6-432E-BD84-742973E634D9}" dt="2019-11-07T16:32:12.558" v="2588" actId="26606"/>
          <ac:spMkLst>
            <pc:docMk/>
            <pc:sldMk cId="1106678191" sldId="285"/>
            <ac:spMk id="14" creationId="{08E89D5E-1885-4160-AC77-CC471DD1D0DB}"/>
          </ac:spMkLst>
        </pc:spChg>
        <pc:graphicFrameChg chg="add">
          <ac:chgData name="Jenkins, Denny" userId="675239ac-a9ee-426c-869a-cc3261a69413" providerId="ADAL" clId="{702957A6-ADD6-432E-BD84-742973E634D9}" dt="2019-11-07T16:32:12.558" v="2588" actId="26606"/>
          <ac:graphicFrameMkLst>
            <pc:docMk/>
            <pc:sldMk cId="1106678191" sldId="285"/>
            <ac:graphicFrameMk id="9" creationId="{241C65E0-1B99-44D7-ADAE-5EA792D320BD}"/>
          </ac:graphicFrameMkLst>
        </pc:graphicFrameChg>
        <pc:cxnChg chg="add">
          <ac:chgData name="Jenkins, Denny" userId="675239ac-a9ee-426c-869a-cc3261a69413" providerId="ADAL" clId="{702957A6-ADD6-432E-BD84-742973E634D9}" dt="2019-11-07T16:32:12.558" v="2588" actId="26606"/>
          <ac:cxnSpMkLst>
            <pc:docMk/>
            <pc:sldMk cId="1106678191" sldId="285"/>
            <ac:cxnSpMk id="16" creationId="{550D2BD1-98F9-412D-905B-3A843EF4078B}"/>
          </ac:cxnSpMkLst>
        </pc:cxnChg>
      </pc:sldChg>
      <pc:sldChg chg="modSp add">
        <pc:chgData name="Jenkins, Denny" userId="675239ac-a9ee-426c-869a-cc3261a69413" providerId="ADAL" clId="{702957A6-ADD6-432E-BD84-742973E634D9}" dt="2019-11-07T15:31:30.714" v="1321"/>
        <pc:sldMkLst>
          <pc:docMk/>
          <pc:sldMk cId="4278899225" sldId="286"/>
        </pc:sldMkLst>
        <pc:graphicFrameChg chg="mod">
          <ac:chgData name="Jenkins, Denny" userId="675239ac-a9ee-426c-869a-cc3261a69413" providerId="ADAL" clId="{702957A6-ADD6-432E-BD84-742973E634D9}" dt="2019-11-07T15:31:30.714" v="1321"/>
          <ac:graphicFrameMkLst>
            <pc:docMk/>
            <pc:sldMk cId="4278899225" sldId="286"/>
            <ac:graphicFrameMk id="9" creationId="{EFC208D7-9A3D-4444-BF39-D6B8F1E02C11}"/>
          </ac:graphicFrameMkLst>
        </pc:graphicFrameChg>
      </pc:sldChg>
      <pc:sldMasterChg chg="modSp modSldLayout">
        <pc:chgData name="Jenkins, Denny" userId="675239ac-a9ee-426c-869a-cc3261a69413" providerId="ADAL" clId="{702957A6-ADD6-432E-BD84-742973E634D9}" dt="2019-11-07T14:47:16.656" v="8"/>
        <pc:sldMasterMkLst>
          <pc:docMk/>
          <pc:sldMasterMk cId="0" sldId="2147483715"/>
        </pc:sldMasterMkLst>
        <pc:spChg chg="mod">
          <ac:chgData name="Jenkins, Denny" userId="675239ac-a9ee-426c-869a-cc3261a69413" providerId="ADAL" clId="{702957A6-ADD6-432E-BD84-742973E634D9}" dt="2019-11-07T14:47:16.656" v="8"/>
          <ac:spMkLst>
            <pc:docMk/>
            <pc:sldMasterMk cId="0" sldId="2147483715"/>
            <ac:spMk id="2" creationId="{00000000-0000-0000-0000-000000000000}"/>
          </ac:spMkLst>
        </pc:spChg>
        <pc:spChg chg="mod">
          <ac:chgData name="Jenkins, Denny" userId="675239ac-a9ee-426c-869a-cc3261a69413" providerId="ADAL" clId="{702957A6-ADD6-432E-BD84-742973E634D9}" dt="2019-11-07T14:47:16.656" v="8"/>
          <ac:spMkLst>
            <pc:docMk/>
            <pc:sldMasterMk cId="0" sldId="2147483715"/>
            <ac:spMk id="3" creationId="{00000000-0000-0000-0000-000000000000}"/>
          </ac:spMkLst>
        </pc:spChg>
        <pc:grpChg chg="mod">
          <ac:chgData name="Jenkins, Denny" userId="675239ac-a9ee-426c-869a-cc3261a69413" providerId="ADAL" clId="{702957A6-ADD6-432E-BD84-742973E634D9}" dt="2019-11-07T14:47:16.656" v="8"/>
          <ac:grpSpMkLst>
            <pc:docMk/>
            <pc:sldMasterMk cId="0" sldId="2147483715"/>
            <ac:grpSpMk id="7" creationId="{00000000-0000-0000-0000-000000000000}"/>
          </ac:grpSpMkLst>
        </pc:grpChg>
        <pc:grpChg chg="mod">
          <ac:chgData name="Jenkins, Denny" userId="675239ac-a9ee-426c-869a-cc3261a69413" providerId="ADAL" clId="{702957A6-ADD6-432E-BD84-742973E634D9}" dt="2019-11-07T14:47:16.656" v="8"/>
          <ac:grpSpMkLst>
            <pc:docMk/>
            <pc:sldMasterMk cId="0" sldId="2147483715"/>
            <ac:grpSpMk id="9" creationId="{00000000-0000-0000-0000-000000000000}"/>
          </ac:grpSpMkLst>
        </pc:grpChg>
        <pc:sldLayoutChg chg="modSp">
          <pc:chgData name="Jenkins, Denny" userId="675239ac-a9ee-426c-869a-cc3261a69413" providerId="ADAL" clId="{702957A6-ADD6-432E-BD84-742973E634D9}" dt="2019-11-07T14:47:16.656" v="8"/>
          <pc:sldLayoutMkLst>
            <pc:docMk/>
            <pc:sldMasterMk cId="0" sldId="2147483715"/>
            <pc:sldLayoutMk cId="0" sldId="2147483716"/>
          </pc:sldLayoutMkLst>
          <pc:spChg chg="mod">
            <ac:chgData name="Jenkins, Denny" userId="675239ac-a9ee-426c-869a-cc3261a69413" providerId="ADAL" clId="{702957A6-ADD6-432E-BD84-742973E634D9}" dt="2019-11-07T14:47:16.656" v="8"/>
            <ac:spMkLst>
              <pc:docMk/>
              <pc:sldMasterMk cId="0" sldId="2147483715"/>
              <pc:sldLayoutMk cId="0" sldId="2147483716"/>
              <ac:spMk id="2" creationId="{00000000-0000-0000-0000-000000000000}"/>
            </ac:spMkLst>
          </pc:spChg>
          <pc:spChg chg="mod">
            <ac:chgData name="Jenkins, Denny" userId="675239ac-a9ee-426c-869a-cc3261a69413" providerId="ADAL" clId="{702957A6-ADD6-432E-BD84-742973E634D9}" dt="2019-11-07T14:47:16.656" v="8"/>
            <ac:spMkLst>
              <pc:docMk/>
              <pc:sldMasterMk cId="0" sldId="2147483715"/>
              <pc:sldLayoutMk cId="0" sldId="2147483716"/>
              <ac:spMk id="3" creationId="{00000000-0000-0000-0000-000000000000}"/>
            </ac:spMkLst>
          </pc:spChg>
          <pc:spChg chg="mod">
            <ac:chgData name="Jenkins, Denny" userId="675239ac-a9ee-426c-869a-cc3261a69413" providerId="ADAL" clId="{702957A6-ADD6-432E-BD84-742973E634D9}" dt="2019-11-07T14:47:16.656" v="8"/>
            <ac:spMkLst>
              <pc:docMk/>
              <pc:sldMasterMk cId="0" sldId="2147483715"/>
              <pc:sldLayoutMk cId="0" sldId="2147483716"/>
              <ac:spMk id="8" creationId="{00000000-0000-0000-0000-000000000000}"/>
            </ac:spMkLst>
          </pc:spChg>
          <pc:spChg chg="mod">
            <ac:chgData name="Jenkins, Denny" userId="675239ac-a9ee-426c-869a-cc3261a69413" providerId="ADAL" clId="{702957A6-ADD6-432E-BD84-742973E634D9}" dt="2019-11-07T14:47:16.656" v="8"/>
            <ac:spMkLst>
              <pc:docMk/>
              <pc:sldMasterMk cId="0" sldId="2147483715"/>
              <pc:sldLayoutMk cId="0" sldId="2147483716"/>
              <ac:spMk id="9" creationId="{00000000-0000-0000-0000-000000000000}"/>
            </ac:spMkLst>
          </pc:spChg>
          <pc:picChg chg="mod">
            <ac:chgData name="Jenkins, Denny" userId="675239ac-a9ee-426c-869a-cc3261a69413" providerId="ADAL" clId="{702957A6-ADD6-432E-BD84-742973E634D9}" dt="2019-11-07T14:47:16.656" v="8"/>
            <ac:picMkLst>
              <pc:docMk/>
              <pc:sldMasterMk cId="0" sldId="2147483715"/>
              <pc:sldLayoutMk cId="0" sldId="2147483716"/>
              <ac:picMk id="1026" creationId="{00000000-0000-0000-0000-000000000000}"/>
            </ac:picMkLst>
          </pc:picChg>
        </pc:sldLayoutChg>
        <pc:sldLayoutChg chg="modSp">
          <pc:chgData name="Jenkins, Denny" userId="675239ac-a9ee-426c-869a-cc3261a69413" providerId="ADAL" clId="{702957A6-ADD6-432E-BD84-742973E634D9}" dt="2019-11-07T14:47:16.656" v="8"/>
          <pc:sldLayoutMkLst>
            <pc:docMk/>
            <pc:sldMasterMk cId="0" sldId="2147483715"/>
            <pc:sldLayoutMk cId="0" sldId="2147483717"/>
          </pc:sldLayoutMkLst>
          <pc:spChg chg="mod">
            <ac:chgData name="Jenkins, Denny" userId="675239ac-a9ee-426c-869a-cc3261a69413" providerId="ADAL" clId="{702957A6-ADD6-432E-BD84-742973E634D9}" dt="2019-11-07T14:47:16.656" v="8"/>
            <ac:spMkLst>
              <pc:docMk/>
              <pc:sldMasterMk cId="0" sldId="2147483715"/>
              <pc:sldLayoutMk cId="0" sldId="2147483717"/>
              <ac:spMk id="3" creationId="{00000000-0000-0000-0000-000000000000}"/>
            </ac:spMkLst>
          </pc:spChg>
          <pc:spChg chg="mod">
            <ac:chgData name="Jenkins, Denny" userId="675239ac-a9ee-426c-869a-cc3261a69413" providerId="ADAL" clId="{702957A6-ADD6-432E-BD84-742973E634D9}" dt="2019-11-07T14:47:16.656" v="8"/>
            <ac:spMkLst>
              <pc:docMk/>
              <pc:sldMasterMk cId="0" sldId="2147483715"/>
              <pc:sldLayoutMk cId="0" sldId="2147483717"/>
              <ac:spMk id="8" creationId="{00000000-0000-0000-0000-000000000000}"/>
            </ac:spMkLst>
          </pc:spChg>
          <pc:spChg chg="mod">
            <ac:chgData name="Jenkins, Denny" userId="675239ac-a9ee-426c-869a-cc3261a69413" providerId="ADAL" clId="{702957A6-ADD6-432E-BD84-742973E634D9}" dt="2019-11-07T14:47:16.656" v="8"/>
            <ac:spMkLst>
              <pc:docMk/>
              <pc:sldMasterMk cId="0" sldId="2147483715"/>
              <pc:sldLayoutMk cId="0" sldId="2147483717"/>
              <ac:spMk id="9" creationId="{00000000-0000-0000-0000-000000000000}"/>
            </ac:spMkLst>
          </pc:spChg>
          <pc:grpChg chg="mod">
            <ac:chgData name="Jenkins, Denny" userId="675239ac-a9ee-426c-869a-cc3261a69413" providerId="ADAL" clId="{702957A6-ADD6-432E-BD84-742973E634D9}" dt="2019-11-07T14:47:16.656" v="8"/>
            <ac:grpSpMkLst>
              <pc:docMk/>
              <pc:sldMasterMk cId="0" sldId="2147483715"/>
              <pc:sldLayoutMk cId="0" sldId="2147483717"/>
              <ac:grpSpMk id="10" creationId="{00000000-0000-0000-0000-000000000000}"/>
            </ac:grpSpMkLst>
          </pc:grpChg>
          <pc:grpChg chg="mod">
            <ac:chgData name="Jenkins, Denny" userId="675239ac-a9ee-426c-869a-cc3261a69413" providerId="ADAL" clId="{702957A6-ADD6-432E-BD84-742973E634D9}" dt="2019-11-07T14:47:16.656" v="8"/>
            <ac:grpSpMkLst>
              <pc:docMk/>
              <pc:sldMasterMk cId="0" sldId="2147483715"/>
              <pc:sldLayoutMk cId="0" sldId="2147483717"/>
              <ac:grpSpMk id="12" creationId="{00000000-0000-0000-0000-000000000000}"/>
            </ac:grpSpMkLst>
          </pc:grpChg>
        </pc:sldLayoutChg>
        <pc:sldLayoutChg chg="modSp">
          <pc:chgData name="Jenkins, Denny" userId="675239ac-a9ee-426c-869a-cc3261a69413" providerId="ADAL" clId="{702957A6-ADD6-432E-BD84-742973E634D9}" dt="2019-11-07T14:47:16.656" v="8"/>
          <pc:sldLayoutMkLst>
            <pc:docMk/>
            <pc:sldMasterMk cId="0" sldId="2147483715"/>
            <pc:sldLayoutMk cId="0" sldId="2147483719"/>
          </pc:sldLayoutMkLst>
          <pc:spChg chg="mod">
            <ac:chgData name="Jenkins, Denny" userId="675239ac-a9ee-426c-869a-cc3261a69413" providerId="ADAL" clId="{702957A6-ADD6-432E-BD84-742973E634D9}" dt="2019-11-07T14:47:16.656" v="8"/>
            <ac:spMkLst>
              <pc:docMk/>
              <pc:sldMasterMk cId="0" sldId="2147483715"/>
              <pc:sldLayoutMk cId="0" sldId="2147483719"/>
              <ac:spMk id="2" creationId="{00000000-0000-0000-0000-000000000000}"/>
            </ac:spMkLst>
          </pc:spChg>
          <pc:spChg chg="mod">
            <ac:chgData name="Jenkins, Denny" userId="675239ac-a9ee-426c-869a-cc3261a69413" providerId="ADAL" clId="{702957A6-ADD6-432E-BD84-742973E634D9}" dt="2019-11-07T14:47:16.656" v="8"/>
            <ac:spMkLst>
              <pc:docMk/>
              <pc:sldMasterMk cId="0" sldId="2147483715"/>
              <pc:sldLayoutMk cId="0" sldId="2147483719"/>
              <ac:spMk id="3" creationId="{00000000-0000-0000-0000-000000000000}"/>
            </ac:spMkLst>
          </pc:spChg>
          <pc:spChg chg="mod">
            <ac:chgData name="Jenkins, Denny" userId="675239ac-a9ee-426c-869a-cc3261a69413" providerId="ADAL" clId="{702957A6-ADD6-432E-BD84-742973E634D9}" dt="2019-11-07T14:47:16.656" v="8"/>
            <ac:spMkLst>
              <pc:docMk/>
              <pc:sldMasterMk cId="0" sldId="2147483715"/>
              <pc:sldLayoutMk cId="0" sldId="2147483719"/>
              <ac:spMk id="8" creationId="{00000000-0000-0000-0000-000000000000}"/>
            </ac:spMkLst>
          </pc:spChg>
          <pc:spChg chg="mod">
            <ac:chgData name="Jenkins, Denny" userId="675239ac-a9ee-426c-869a-cc3261a69413" providerId="ADAL" clId="{702957A6-ADD6-432E-BD84-742973E634D9}" dt="2019-11-07T14:47:16.656" v="8"/>
            <ac:spMkLst>
              <pc:docMk/>
              <pc:sldMasterMk cId="0" sldId="2147483715"/>
              <pc:sldLayoutMk cId="0" sldId="2147483719"/>
              <ac:spMk id="9" creationId="{00000000-0000-0000-0000-000000000000}"/>
            </ac:spMkLst>
          </pc:spChg>
          <pc:grpChg chg="mod">
            <ac:chgData name="Jenkins, Denny" userId="675239ac-a9ee-426c-869a-cc3261a69413" providerId="ADAL" clId="{702957A6-ADD6-432E-BD84-742973E634D9}" dt="2019-11-07T14:47:16.656" v="8"/>
            <ac:grpSpMkLst>
              <pc:docMk/>
              <pc:sldMasterMk cId="0" sldId="2147483715"/>
              <pc:sldLayoutMk cId="0" sldId="2147483719"/>
              <ac:grpSpMk id="10" creationId="{00000000-0000-0000-0000-000000000000}"/>
            </ac:grpSpMkLst>
          </pc:grpChg>
          <pc:grpChg chg="mod">
            <ac:chgData name="Jenkins, Denny" userId="675239ac-a9ee-426c-869a-cc3261a69413" providerId="ADAL" clId="{702957A6-ADD6-432E-BD84-742973E634D9}" dt="2019-11-07T14:47:16.656" v="8"/>
            <ac:grpSpMkLst>
              <pc:docMk/>
              <pc:sldMasterMk cId="0" sldId="2147483715"/>
              <pc:sldLayoutMk cId="0" sldId="2147483719"/>
              <ac:grpSpMk id="12" creationId="{00000000-0000-0000-0000-000000000000}"/>
            </ac:grpSpMkLst>
          </pc:grpChg>
        </pc:sldLayoutChg>
      </pc:sldMasterChg>
      <pc:sldMasterChg chg="modSp modSldLayout">
        <pc:chgData name="Jenkins, Denny" userId="675239ac-a9ee-426c-869a-cc3261a69413" providerId="ADAL" clId="{702957A6-ADD6-432E-BD84-742973E634D9}" dt="2019-11-07T14:47:16.656" v="8"/>
        <pc:sldMasterMkLst>
          <pc:docMk/>
          <pc:sldMasterMk cId="3302816145" sldId="2147483756"/>
        </pc:sldMasterMkLst>
        <pc:spChg chg="mod">
          <ac:chgData name="Jenkins, Denny" userId="675239ac-a9ee-426c-869a-cc3261a69413" providerId="ADAL" clId="{702957A6-ADD6-432E-BD84-742973E634D9}" dt="2019-11-07T14:47:16.656" v="8"/>
          <ac:spMkLst>
            <pc:docMk/>
            <pc:sldMasterMk cId="3302816145" sldId="2147483756"/>
            <ac:spMk id="2" creationId="{00000000-0000-0000-0000-000000000000}"/>
          </ac:spMkLst>
        </pc:spChg>
        <pc:spChg chg="mod">
          <ac:chgData name="Jenkins, Denny" userId="675239ac-a9ee-426c-869a-cc3261a69413" providerId="ADAL" clId="{702957A6-ADD6-432E-BD84-742973E634D9}" dt="2019-11-07T14:47:16.656" v="8"/>
          <ac:spMkLst>
            <pc:docMk/>
            <pc:sldMasterMk cId="3302816145" sldId="2147483756"/>
            <ac:spMk id="3" creationId="{00000000-0000-0000-0000-000000000000}"/>
          </ac:spMkLst>
        </pc:spChg>
        <pc:spChg chg="mod">
          <ac:chgData name="Jenkins, Denny" userId="675239ac-a9ee-426c-869a-cc3261a69413" providerId="ADAL" clId="{702957A6-ADD6-432E-BD84-742973E634D9}" dt="2019-11-07T14:47:16.656" v="8"/>
          <ac:spMkLst>
            <pc:docMk/>
            <pc:sldMasterMk cId="3302816145" sldId="2147483756"/>
            <ac:spMk id="4" creationId="{00000000-0000-0000-0000-000000000000}"/>
          </ac:spMkLst>
        </pc:spChg>
        <pc:spChg chg="mod">
          <ac:chgData name="Jenkins, Denny" userId="675239ac-a9ee-426c-869a-cc3261a69413" providerId="ADAL" clId="{702957A6-ADD6-432E-BD84-742973E634D9}" dt="2019-11-07T14:47:16.656" v="8"/>
          <ac:spMkLst>
            <pc:docMk/>
            <pc:sldMasterMk cId="3302816145" sldId="2147483756"/>
            <ac:spMk id="5" creationId="{00000000-0000-0000-0000-000000000000}"/>
          </ac:spMkLst>
        </pc:spChg>
        <pc:spChg chg="mod">
          <ac:chgData name="Jenkins, Denny" userId="675239ac-a9ee-426c-869a-cc3261a69413" providerId="ADAL" clId="{702957A6-ADD6-432E-BD84-742973E634D9}" dt="2019-11-07T14:47:16.656" v="8"/>
          <ac:spMkLst>
            <pc:docMk/>
            <pc:sldMasterMk cId="3302816145" sldId="2147483756"/>
            <ac:spMk id="6" creationId="{00000000-0000-0000-0000-000000000000}"/>
          </ac:spMkLst>
        </pc:spChg>
        <pc:sldLayoutChg chg="modSp">
          <pc:chgData name="Jenkins, Denny" userId="675239ac-a9ee-426c-869a-cc3261a69413" providerId="ADAL" clId="{702957A6-ADD6-432E-BD84-742973E634D9}" dt="2019-11-07T14:47:16.656" v="8"/>
          <pc:sldLayoutMkLst>
            <pc:docMk/>
            <pc:sldMasterMk cId="3302816145" sldId="2147483756"/>
            <pc:sldLayoutMk cId="509001608" sldId="2147483757"/>
          </pc:sldLayoutMkLst>
          <pc:spChg chg="mod">
            <ac:chgData name="Jenkins, Denny" userId="675239ac-a9ee-426c-869a-cc3261a69413" providerId="ADAL" clId="{702957A6-ADD6-432E-BD84-742973E634D9}" dt="2019-11-07T14:47:16.656" v="8"/>
            <ac:spMkLst>
              <pc:docMk/>
              <pc:sldMasterMk cId="3302816145" sldId="2147483756"/>
              <pc:sldLayoutMk cId="509001608" sldId="2147483757"/>
              <ac:spMk id="2" creationId="{00000000-0000-0000-0000-000000000000}"/>
            </ac:spMkLst>
          </pc:spChg>
          <pc:spChg chg="mod">
            <ac:chgData name="Jenkins, Denny" userId="675239ac-a9ee-426c-869a-cc3261a69413" providerId="ADAL" clId="{702957A6-ADD6-432E-BD84-742973E634D9}" dt="2019-11-07T14:47:16.656" v="8"/>
            <ac:spMkLst>
              <pc:docMk/>
              <pc:sldMasterMk cId="3302816145" sldId="2147483756"/>
              <pc:sldLayoutMk cId="509001608" sldId="2147483757"/>
              <ac:spMk id="3" creationId="{00000000-0000-0000-0000-000000000000}"/>
            </ac:spMkLst>
          </pc:spChg>
        </pc:sldLayoutChg>
        <pc:sldLayoutChg chg="modSp">
          <pc:chgData name="Jenkins, Denny" userId="675239ac-a9ee-426c-869a-cc3261a69413" providerId="ADAL" clId="{702957A6-ADD6-432E-BD84-742973E634D9}" dt="2019-11-07T14:47:16.656" v="8"/>
          <pc:sldLayoutMkLst>
            <pc:docMk/>
            <pc:sldMasterMk cId="3302816145" sldId="2147483756"/>
            <pc:sldLayoutMk cId="655414615" sldId="2147483759"/>
          </pc:sldLayoutMkLst>
          <pc:spChg chg="mod">
            <ac:chgData name="Jenkins, Denny" userId="675239ac-a9ee-426c-869a-cc3261a69413" providerId="ADAL" clId="{702957A6-ADD6-432E-BD84-742973E634D9}" dt="2019-11-07T14:47:16.656" v="8"/>
            <ac:spMkLst>
              <pc:docMk/>
              <pc:sldMasterMk cId="3302816145" sldId="2147483756"/>
              <pc:sldLayoutMk cId="655414615" sldId="2147483759"/>
              <ac:spMk id="2" creationId="{00000000-0000-0000-0000-000000000000}"/>
            </ac:spMkLst>
          </pc:spChg>
          <pc:spChg chg="mod">
            <ac:chgData name="Jenkins, Denny" userId="675239ac-a9ee-426c-869a-cc3261a69413" providerId="ADAL" clId="{702957A6-ADD6-432E-BD84-742973E634D9}" dt="2019-11-07T14:47:16.656" v="8"/>
            <ac:spMkLst>
              <pc:docMk/>
              <pc:sldMasterMk cId="3302816145" sldId="2147483756"/>
              <pc:sldLayoutMk cId="655414615" sldId="2147483759"/>
              <ac:spMk id="3" creationId="{00000000-0000-0000-0000-000000000000}"/>
            </ac:spMkLst>
          </pc:spChg>
        </pc:sldLayoutChg>
        <pc:sldLayoutChg chg="modSp">
          <pc:chgData name="Jenkins, Denny" userId="675239ac-a9ee-426c-869a-cc3261a69413" providerId="ADAL" clId="{702957A6-ADD6-432E-BD84-742973E634D9}" dt="2019-11-07T14:47:16.656" v="8"/>
          <pc:sldLayoutMkLst>
            <pc:docMk/>
            <pc:sldMasterMk cId="3302816145" sldId="2147483756"/>
            <pc:sldLayoutMk cId="2514655098" sldId="2147483760"/>
          </pc:sldLayoutMkLst>
          <pc:spChg chg="mod">
            <ac:chgData name="Jenkins, Denny" userId="675239ac-a9ee-426c-869a-cc3261a69413" providerId="ADAL" clId="{702957A6-ADD6-432E-BD84-742973E634D9}" dt="2019-11-07T14:47:16.656" v="8"/>
            <ac:spMkLst>
              <pc:docMk/>
              <pc:sldMasterMk cId="3302816145" sldId="2147483756"/>
              <pc:sldLayoutMk cId="2514655098" sldId="2147483760"/>
              <ac:spMk id="3" creationId="{00000000-0000-0000-0000-000000000000}"/>
            </ac:spMkLst>
          </pc:spChg>
          <pc:spChg chg="mod">
            <ac:chgData name="Jenkins, Denny" userId="675239ac-a9ee-426c-869a-cc3261a69413" providerId="ADAL" clId="{702957A6-ADD6-432E-BD84-742973E634D9}" dt="2019-11-07T14:47:16.656" v="8"/>
            <ac:spMkLst>
              <pc:docMk/>
              <pc:sldMasterMk cId="3302816145" sldId="2147483756"/>
              <pc:sldLayoutMk cId="2514655098" sldId="2147483760"/>
              <ac:spMk id="4" creationId="{00000000-0000-0000-0000-000000000000}"/>
            </ac:spMkLst>
          </pc:spChg>
        </pc:sldLayoutChg>
        <pc:sldLayoutChg chg="modSp">
          <pc:chgData name="Jenkins, Denny" userId="675239ac-a9ee-426c-869a-cc3261a69413" providerId="ADAL" clId="{702957A6-ADD6-432E-BD84-742973E634D9}" dt="2019-11-07T14:47:16.656" v="8"/>
          <pc:sldLayoutMkLst>
            <pc:docMk/>
            <pc:sldMasterMk cId="3302816145" sldId="2147483756"/>
            <pc:sldLayoutMk cId="4003415516" sldId="2147483761"/>
          </pc:sldLayoutMkLst>
          <pc:spChg chg="mod">
            <ac:chgData name="Jenkins, Denny" userId="675239ac-a9ee-426c-869a-cc3261a69413" providerId="ADAL" clId="{702957A6-ADD6-432E-BD84-742973E634D9}" dt="2019-11-07T14:47:16.656" v="8"/>
            <ac:spMkLst>
              <pc:docMk/>
              <pc:sldMasterMk cId="3302816145" sldId="2147483756"/>
              <pc:sldLayoutMk cId="4003415516" sldId="2147483761"/>
              <ac:spMk id="2" creationId="{00000000-0000-0000-0000-000000000000}"/>
            </ac:spMkLst>
          </pc:spChg>
          <pc:spChg chg="mod">
            <ac:chgData name="Jenkins, Denny" userId="675239ac-a9ee-426c-869a-cc3261a69413" providerId="ADAL" clId="{702957A6-ADD6-432E-BD84-742973E634D9}" dt="2019-11-07T14:47:16.656" v="8"/>
            <ac:spMkLst>
              <pc:docMk/>
              <pc:sldMasterMk cId="3302816145" sldId="2147483756"/>
              <pc:sldLayoutMk cId="4003415516" sldId="2147483761"/>
              <ac:spMk id="3" creationId="{00000000-0000-0000-0000-000000000000}"/>
            </ac:spMkLst>
          </pc:spChg>
          <pc:spChg chg="mod">
            <ac:chgData name="Jenkins, Denny" userId="675239ac-a9ee-426c-869a-cc3261a69413" providerId="ADAL" clId="{702957A6-ADD6-432E-BD84-742973E634D9}" dt="2019-11-07T14:47:16.656" v="8"/>
            <ac:spMkLst>
              <pc:docMk/>
              <pc:sldMasterMk cId="3302816145" sldId="2147483756"/>
              <pc:sldLayoutMk cId="4003415516" sldId="2147483761"/>
              <ac:spMk id="4" creationId="{00000000-0000-0000-0000-000000000000}"/>
            </ac:spMkLst>
          </pc:spChg>
          <pc:spChg chg="mod">
            <ac:chgData name="Jenkins, Denny" userId="675239ac-a9ee-426c-869a-cc3261a69413" providerId="ADAL" clId="{702957A6-ADD6-432E-BD84-742973E634D9}" dt="2019-11-07T14:47:16.656" v="8"/>
            <ac:spMkLst>
              <pc:docMk/>
              <pc:sldMasterMk cId="3302816145" sldId="2147483756"/>
              <pc:sldLayoutMk cId="4003415516" sldId="2147483761"/>
              <ac:spMk id="5" creationId="{00000000-0000-0000-0000-000000000000}"/>
            </ac:spMkLst>
          </pc:spChg>
          <pc:spChg chg="mod">
            <ac:chgData name="Jenkins, Denny" userId="675239ac-a9ee-426c-869a-cc3261a69413" providerId="ADAL" clId="{702957A6-ADD6-432E-BD84-742973E634D9}" dt="2019-11-07T14:47:16.656" v="8"/>
            <ac:spMkLst>
              <pc:docMk/>
              <pc:sldMasterMk cId="3302816145" sldId="2147483756"/>
              <pc:sldLayoutMk cId="4003415516" sldId="2147483761"/>
              <ac:spMk id="6" creationId="{00000000-0000-0000-0000-000000000000}"/>
            </ac:spMkLst>
          </pc:spChg>
        </pc:sldLayoutChg>
        <pc:sldLayoutChg chg="modSp">
          <pc:chgData name="Jenkins, Denny" userId="675239ac-a9ee-426c-869a-cc3261a69413" providerId="ADAL" clId="{702957A6-ADD6-432E-BD84-742973E634D9}" dt="2019-11-07T14:47:16.656" v="8"/>
          <pc:sldLayoutMkLst>
            <pc:docMk/>
            <pc:sldMasterMk cId="3302816145" sldId="2147483756"/>
            <pc:sldLayoutMk cId="3792599496" sldId="2147483764"/>
          </pc:sldLayoutMkLst>
          <pc:spChg chg="mod">
            <ac:chgData name="Jenkins, Denny" userId="675239ac-a9ee-426c-869a-cc3261a69413" providerId="ADAL" clId="{702957A6-ADD6-432E-BD84-742973E634D9}" dt="2019-11-07T14:47:16.656" v="8"/>
            <ac:spMkLst>
              <pc:docMk/>
              <pc:sldMasterMk cId="3302816145" sldId="2147483756"/>
              <pc:sldLayoutMk cId="3792599496" sldId="2147483764"/>
              <ac:spMk id="2" creationId="{00000000-0000-0000-0000-000000000000}"/>
            </ac:spMkLst>
          </pc:spChg>
          <pc:spChg chg="mod">
            <ac:chgData name="Jenkins, Denny" userId="675239ac-a9ee-426c-869a-cc3261a69413" providerId="ADAL" clId="{702957A6-ADD6-432E-BD84-742973E634D9}" dt="2019-11-07T14:47:16.656" v="8"/>
            <ac:spMkLst>
              <pc:docMk/>
              <pc:sldMasterMk cId="3302816145" sldId="2147483756"/>
              <pc:sldLayoutMk cId="3792599496" sldId="2147483764"/>
              <ac:spMk id="3" creationId="{00000000-0000-0000-0000-000000000000}"/>
            </ac:spMkLst>
          </pc:spChg>
          <pc:spChg chg="mod">
            <ac:chgData name="Jenkins, Denny" userId="675239ac-a9ee-426c-869a-cc3261a69413" providerId="ADAL" clId="{702957A6-ADD6-432E-BD84-742973E634D9}" dt="2019-11-07T14:47:16.656" v="8"/>
            <ac:spMkLst>
              <pc:docMk/>
              <pc:sldMasterMk cId="3302816145" sldId="2147483756"/>
              <pc:sldLayoutMk cId="3792599496" sldId="2147483764"/>
              <ac:spMk id="4" creationId="{00000000-0000-0000-0000-000000000000}"/>
            </ac:spMkLst>
          </pc:spChg>
        </pc:sldLayoutChg>
        <pc:sldLayoutChg chg="modSp">
          <pc:chgData name="Jenkins, Denny" userId="675239ac-a9ee-426c-869a-cc3261a69413" providerId="ADAL" clId="{702957A6-ADD6-432E-BD84-742973E634D9}" dt="2019-11-07T14:47:16.656" v="8"/>
          <pc:sldLayoutMkLst>
            <pc:docMk/>
            <pc:sldMasterMk cId="3302816145" sldId="2147483756"/>
            <pc:sldLayoutMk cId="2902395673" sldId="2147483765"/>
          </pc:sldLayoutMkLst>
          <pc:spChg chg="mod">
            <ac:chgData name="Jenkins, Denny" userId="675239ac-a9ee-426c-869a-cc3261a69413" providerId="ADAL" clId="{702957A6-ADD6-432E-BD84-742973E634D9}" dt="2019-11-07T14:47:16.656" v="8"/>
            <ac:spMkLst>
              <pc:docMk/>
              <pc:sldMasterMk cId="3302816145" sldId="2147483756"/>
              <pc:sldLayoutMk cId="2902395673" sldId="2147483765"/>
              <ac:spMk id="2" creationId="{00000000-0000-0000-0000-000000000000}"/>
            </ac:spMkLst>
          </pc:spChg>
          <pc:spChg chg="mod">
            <ac:chgData name="Jenkins, Denny" userId="675239ac-a9ee-426c-869a-cc3261a69413" providerId="ADAL" clId="{702957A6-ADD6-432E-BD84-742973E634D9}" dt="2019-11-07T14:47:16.656" v="8"/>
            <ac:spMkLst>
              <pc:docMk/>
              <pc:sldMasterMk cId="3302816145" sldId="2147483756"/>
              <pc:sldLayoutMk cId="2902395673" sldId="2147483765"/>
              <ac:spMk id="3" creationId="{00000000-0000-0000-0000-000000000000}"/>
            </ac:spMkLst>
          </pc:spChg>
          <pc:spChg chg="mod">
            <ac:chgData name="Jenkins, Denny" userId="675239ac-a9ee-426c-869a-cc3261a69413" providerId="ADAL" clId="{702957A6-ADD6-432E-BD84-742973E634D9}" dt="2019-11-07T14:47:16.656" v="8"/>
            <ac:spMkLst>
              <pc:docMk/>
              <pc:sldMasterMk cId="3302816145" sldId="2147483756"/>
              <pc:sldLayoutMk cId="2902395673" sldId="2147483765"/>
              <ac:spMk id="4" creationId="{00000000-0000-0000-0000-000000000000}"/>
            </ac:spMkLst>
          </pc:spChg>
        </pc:sldLayoutChg>
        <pc:sldLayoutChg chg="modSp">
          <pc:chgData name="Jenkins, Denny" userId="675239ac-a9ee-426c-869a-cc3261a69413" providerId="ADAL" clId="{702957A6-ADD6-432E-BD84-742973E634D9}" dt="2019-11-07T14:47:16.656" v="8"/>
          <pc:sldLayoutMkLst>
            <pc:docMk/>
            <pc:sldMasterMk cId="3302816145" sldId="2147483756"/>
            <pc:sldLayoutMk cId="2676220060" sldId="2147483767"/>
          </pc:sldLayoutMkLst>
          <pc:spChg chg="mod">
            <ac:chgData name="Jenkins, Denny" userId="675239ac-a9ee-426c-869a-cc3261a69413" providerId="ADAL" clId="{702957A6-ADD6-432E-BD84-742973E634D9}" dt="2019-11-07T14:47:16.656" v="8"/>
            <ac:spMkLst>
              <pc:docMk/>
              <pc:sldMasterMk cId="3302816145" sldId="2147483756"/>
              <pc:sldLayoutMk cId="2676220060" sldId="2147483767"/>
              <ac:spMk id="2" creationId="{00000000-0000-0000-0000-000000000000}"/>
            </ac:spMkLst>
          </pc:spChg>
          <pc:spChg chg="mod">
            <ac:chgData name="Jenkins, Denny" userId="675239ac-a9ee-426c-869a-cc3261a69413" providerId="ADAL" clId="{702957A6-ADD6-432E-BD84-742973E634D9}" dt="2019-11-07T14:47:16.656" v="8"/>
            <ac:spMkLst>
              <pc:docMk/>
              <pc:sldMasterMk cId="3302816145" sldId="2147483756"/>
              <pc:sldLayoutMk cId="2676220060" sldId="2147483767"/>
              <ac:spMk id="3" creationId="{00000000-0000-0000-0000-000000000000}"/>
            </ac:spMkLst>
          </pc:spChg>
        </pc:sldLayoutChg>
      </pc:sldMasterChg>
    </pc:docChg>
  </pc:docChgLst>
</pc:chgInfo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7FAFB6-286B-4212-9951-FA6E16D85B8D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2DBEA5F-B44A-4F7E-8A7C-0430ED460B7D}">
      <dgm:prSet custT="1"/>
      <dgm:spPr/>
      <dgm:t>
        <a:bodyPr/>
        <a:lstStyle/>
        <a:p>
          <a:r>
            <a:rPr lang="en-US" sz="2800" b="1" dirty="0"/>
            <a:t>Tariff: </a:t>
          </a:r>
          <a:r>
            <a:rPr lang="en-US" sz="2800" dirty="0"/>
            <a:t>a tax placed on imported goods </a:t>
          </a:r>
        </a:p>
      </dgm:t>
    </dgm:pt>
    <dgm:pt modelId="{86A9B227-41EC-497D-9F80-A5D2474C765E}" type="parTrans" cxnId="{35C5B5C2-5CD6-491C-906F-CF7B5C52C2F1}">
      <dgm:prSet/>
      <dgm:spPr/>
      <dgm:t>
        <a:bodyPr/>
        <a:lstStyle/>
        <a:p>
          <a:endParaRPr lang="en-US"/>
        </a:p>
      </dgm:t>
    </dgm:pt>
    <dgm:pt modelId="{13452717-7594-4657-922C-BAAD35E55081}" type="sibTrans" cxnId="{35C5B5C2-5CD6-491C-906F-CF7B5C52C2F1}">
      <dgm:prSet/>
      <dgm:spPr/>
      <dgm:t>
        <a:bodyPr/>
        <a:lstStyle/>
        <a:p>
          <a:endParaRPr lang="en-US"/>
        </a:p>
      </dgm:t>
    </dgm:pt>
    <dgm:pt modelId="{5B6C9972-2C55-4D9A-8C39-4F91476807EB}">
      <dgm:prSet custT="1"/>
      <dgm:spPr/>
      <dgm:t>
        <a:bodyPr/>
        <a:lstStyle/>
        <a:p>
          <a:r>
            <a:rPr lang="en-US" sz="2800" b="1" dirty="0"/>
            <a:t>Quota: </a:t>
          </a:r>
          <a:r>
            <a:rPr lang="en-US" sz="2800" dirty="0"/>
            <a:t>limit on qty of imported good or goods</a:t>
          </a:r>
        </a:p>
      </dgm:t>
    </dgm:pt>
    <dgm:pt modelId="{FB90F95C-DB26-4742-92CE-79CF9295538C}" type="parTrans" cxnId="{A3617A96-9FA1-4596-A157-99F5B2F58E20}">
      <dgm:prSet/>
      <dgm:spPr/>
      <dgm:t>
        <a:bodyPr/>
        <a:lstStyle/>
        <a:p>
          <a:endParaRPr lang="en-US"/>
        </a:p>
      </dgm:t>
    </dgm:pt>
    <dgm:pt modelId="{4C6B4150-610A-4A2A-8A97-016239A672A6}" type="sibTrans" cxnId="{A3617A96-9FA1-4596-A157-99F5B2F58E20}">
      <dgm:prSet/>
      <dgm:spPr/>
      <dgm:t>
        <a:bodyPr/>
        <a:lstStyle/>
        <a:p>
          <a:endParaRPr lang="en-US"/>
        </a:p>
      </dgm:t>
    </dgm:pt>
    <dgm:pt modelId="{59DA7DDF-2D1A-4FFC-A27B-CDCC7B7823EC}">
      <dgm:prSet custT="1"/>
      <dgm:spPr/>
      <dgm:t>
        <a:bodyPr/>
        <a:lstStyle/>
        <a:p>
          <a:r>
            <a:rPr lang="en-US" sz="2800" b="1" dirty="0"/>
            <a:t>Standard: R</a:t>
          </a:r>
          <a:r>
            <a:rPr lang="en-US" sz="2800" dirty="0"/>
            <a:t>equirements a good must meet before it can be imported.</a:t>
          </a:r>
        </a:p>
      </dgm:t>
    </dgm:pt>
    <dgm:pt modelId="{8DB0479A-CB3B-4DED-B004-04C68C13296A}" type="parTrans" cxnId="{4B5367AF-15AB-4E8D-BB61-954DED421FD9}">
      <dgm:prSet/>
      <dgm:spPr/>
      <dgm:t>
        <a:bodyPr/>
        <a:lstStyle/>
        <a:p>
          <a:endParaRPr lang="en-US"/>
        </a:p>
      </dgm:t>
    </dgm:pt>
    <dgm:pt modelId="{6632FE97-9962-43D1-B643-E9A0FDD74DC5}" type="sibTrans" cxnId="{4B5367AF-15AB-4E8D-BB61-954DED421FD9}">
      <dgm:prSet/>
      <dgm:spPr/>
      <dgm:t>
        <a:bodyPr/>
        <a:lstStyle/>
        <a:p>
          <a:endParaRPr lang="en-US"/>
        </a:p>
      </dgm:t>
    </dgm:pt>
    <dgm:pt modelId="{7B12EFA2-5D3E-4759-BD9E-81D79D50FDC7}">
      <dgm:prSet custT="1"/>
      <dgm:spPr/>
      <dgm:t>
        <a:bodyPr/>
        <a:lstStyle/>
        <a:p>
          <a:r>
            <a:rPr lang="en-US" sz="2800" b="1" dirty="0"/>
            <a:t>Subsidy: </a:t>
          </a:r>
          <a:r>
            <a:rPr lang="en-US" sz="2800" dirty="0"/>
            <a:t>Govt payment to exporting companies allowing them to compete with companies selling similar goods in other countries.</a:t>
          </a:r>
        </a:p>
      </dgm:t>
    </dgm:pt>
    <dgm:pt modelId="{6D96D5BE-E39B-4F8E-9DA3-1E22709E93E7}" type="parTrans" cxnId="{641FDA49-34C0-42E9-B091-F4B5C3AE16A8}">
      <dgm:prSet/>
      <dgm:spPr/>
      <dgm:t>
        <a:bodyPr/>
        <a:lstStyle/>
        <a:p>
          <a:endParaRPr lang="en-US"/>
        </a:p>
      </dgm:t>
    </dgm:pt>
    <dgm:pt modelId="{5E07186F-11BB-4E1B-8B66-B21BBB7FA318}" type="sibTrans" cxnId="{641FDA49-34C0-42E9-B091-F4B5C3AE16A8}">
      <dgm:prSet/>
      <dgm:spPr/>
      <dgm:t>
        <a:bodyPr/>
        <a:lstStyle/>
        <a:p>
          <a:endParaRPr lang="en-US"/>
        </a:p>
      </dgm:t>
    </dgm:pt>
    <dgm:pt modelId="{DCB9DDAC-A894-46C5-97C4-5DA0D41957D8}">
      <dgm:prSet custT="1"/>
      <dgm:spPr/>
      <dgm:t>
        <a:bodyPr/>
        <a:lstStyle/>
        <a:p>
          <a:r>
            <a:rPr lang="en-US" sz="2800" b="1" dirty="0"/>
            <a:t>Embargo: </a:t>
          </a:r>
          <a:r>
            <a:rPr lang="en-US" sz="2800" dirty="0"/>
            <a:t>complete ban on trade with a country due to political disputes. </a:t>
          </a:r>
        </a:p>
      </dgm:t>
    </dgm:pt>
    <dgm:pt modelId="{876766EE-2A3D-4BA2-915C-72EC20E9FC3A}" type="parTrans" cxnId="{144407D5-B128-4A79-BABC-4A0198787E97}">
      <dgm:prSet/>
      <dgm:spPr/>
      <dgm:t>
        <a:bodyPr/>
        <a:lstStyle/>
        <a:p>
          <a:endParaRPr lang="en-US"/>
        </a:p>
      </dgm:t>
    </dgm:pt>
    <dgm:pt modelId="{38D8397A-CF9F-45B5-99AF-E7C37E408632}" type="sibTrans" cxnId="{144407D5-B128-4A79-BABC-4A0198787E97}">
      <dgm:prSet/>
      <dgm:spPr/>
      <dgm:t>
        <a:bodyPr/>
        <a:lstStyle/>
        <a:p>
          <a:endParaRPr lang="en-US"/>
        </a:p>
      </dgm:t>
    </dgm:pt>
    <dgm:pt modelId="{3AD41587-EEB2-459A-879F-3E7110BF813D}" type="pres">
      <dgm:prSet presAssocID="{357FAFB6-286B-4212-9951-FA6E16D85B8D}" presName="linear" presStyleCnt="0">
        <dgm:presLayoutVars>
          <dgm:animLvl val="lvl"/>
          <dgm:resizeHandles val="exact"/>
        </dgm:presLayoutVars>
      </dgm:prSet>
      <dgm:spPr/>
    </dgm:pt>
    <dgm:pt modelId="{2B9BA4AE-6DBF-4AE3-951B-C11560E71A1E}" type="pres">
      <dgm:prSet presAssocID="{22DBEA5F-B44A-4F7E-8A7C-0430ED460B7D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683183BD-E04F-4927-BA45-911B5A3B9301}" type="pres">
      <dgm:prSet presAssocID="{13452717-7594-4657-922C-BAAD35E55081}" presName="spacer" presStyleCnt="0"/>
      <dgm:spPr/>
    </dgm:pt>
    <dgm:pt modelId="{A9AFED74-254E-4E42-A63F-24954E633973}" type="pres">
      <dgm:prSet presAssocID="{5B6C9972-2C55-4D9A-8C39-4F91476807EB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BFAD22C-E70B-4EF5-B25E-CB7EFE5D3073}" type="pres">
      <dgm:prSet presAssocID="{4C6B4150-610A-4A2A-8A97-016239A672A6}" presName="spacer" presStyleCnt="0"/>
      <dgm:spPr/>
    </dgm:pt>
    <dgm:pt modelId="{28D940EB-5307-44A6-831D-FB7C5A1F192A}" type="pres">
      <dgm:prSet presAssocID="{59DA7DDF-2D1A-4FFC-A27B-CDCC7B7823EC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B3D86FAD-6696-4526-81DD-4F2327106247}" type="pres">
      <dgm:prSet presAssocID="{6632FE97-9962-43D1-B643-E9A0FDD74DC5}" presName="spacer" presStyleCnt="0"/>
      <dgm:spPr/>
    </dgm:pt>
    <dgm:pt modelId="{07005BEF-EACB-460B-8298-B25CC02617B4}" type="pres">
      <dgm:prSet presAssocID="{7B12EFA2-5D3E-4759-BD9E-81D79D50FDC7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69A56A1D-5C4A-4833-A148-7B4405D4CEB5}" type="pres">
      <dgm:prSet presAssocID="{5E07186F-11BB-4E1B-8B66-B21BBB7FA318}" presName="spacer" presStyleCnt="0"/>
      <dgm:spPr/>
    </dgm:pt>
    <dgm:pt modelId="{0892CB7A-C87B-49E7-8959-3738B7283EAA}" type="pres">
      <dgm:prSet presAssocID="{DCB9DDAC-A894-46C5-97C4-5DA0D41957D8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8E9D351B-DD55-4865-8753-8B712166AF31}" type="presOf" srcId="{22DBEA5F-B44A-4F7E-8A7C-0430ED460B7D}" destId="{2B9BA4AE-6DBF-4AE3-951B-C11560E71A1E}" srcOrd="0" destOrd="0" presId="urn:microsoft.com/office/officeart/2005/8/layout/vList2"/>
    <dgm:cxn modelId="{BE56D339-3B53-4E84-B041-00B37374DDD0}" type="presOf" srcId="{7B12EFA2-5D3E-4759-BD9E-81D79D50FDC7}" destId="{07005BEF-EACB-460B-8298-B25CC02617B4}" srcOrd="0" destOrd="0" presId="urn:microsoft.com/office/officeart/2005/8/layout/vList2"/>
    <dgm:cxn modelId="{73AB493C-33CD-44CA-B646-DBF05BFB2B3D}" type="presOf" srcId="{DCB9DDAC-A894-46C5-97C4-5DA0D41957D8}" destId="{0892CB7A-C87B-49E7-8959-3738B7283EAA}" srcOrd="0" destOrd="0" presId="urn:microsoft.com/office/officeart/2005/8/layout/vList2"/>
    <dgm:cxn modelId="{641FDA49-34C0-42E9-B091-F4B5C3AE16A8}" srcId="{357FAFB6-286B-4212-9951-FA6E16D85B8D}" destId="{7B12EFA2-5D3E-4759-BD9E-81D79D50FDC7}" srcOrd="3" destOrd="0" parTransId="{6D96D5BE-E39B-4F8E-9DA3-1E22709E93E7}" sibTransId="{5E07186F-11BB-4E1B-8B66-B21BBB7FA318}"/>
    <dgm:cxn modelId="{873C6277-1B72-4053-A192-D795EE366E55}" type="presOf" srcId="{59DA7DDF-2D1A-4FFC-A27B-CDCC7B7823EC}" destId="{28D940EB-5307-44A6-831D-FB7C5A1F192A}" srcOrd="0" destOrd="0" presId="urn:microsoft.com/office/officeart/2005/8/layout/vList2"/>
    <dgm:cxn modelId="{A3617A96-9FA1-4596-A157-99F5B2F58E20}" srcId="{357FAFB6-286B-4212-9951-FA6E16D85B8D}" destId="{5B6C9972-2C55-4D9A-8C39-4F91476807EB}" srcOrd="1" destOrd="0" parTransId="{FB90F95C-DB26-4742-92CE-79CF9295538C}" sibTransId="{4C6B4150-610A-4A2A-8A97-016239A672A6}"/>
    <dgm:cxn modelId="{4B5367AF-15AB-4E8D-BB61-954DED421FD9}" srcId="{357FAFB6-286B-4212-9951-FA6E16D85B8D}" destId="{59DA7DDF-2D1A-4FFC-A27B-CDCC7B7823EC}" srcOrd="2" destOrd="0" parTransId="{8DB0479A-CB3B-4DED-B004-04C68C13296A}" sibTransId="{6632FE97-9962-43D1-B643-E9A0FDD74DC5}"/>
    <dgm:cxn modelId="{6F492FBE-651A-47EC-9749-D6D98FC907B0}" type="presOf" srcId="{5B6C9972-2C55-4D9A-8C39-4F91476807EB}" destId="{A9AFED74-254E-4E42-A63F-24954E633973}" srcOrd="0" destOrd="0" presId="urn:microsoft.com/office/officeart/2005/8/layout/vList2"/>
    <dgm:cxn modelId="{35C5B5C2-5CD6-491C-906F-CF7B5C52C2F1}" srcId="{357FAFB6-286B-4212-9951-FA6E16D85B8D}" destId="{22DBEA5F-B44A-4F7E-8A7C-0430ED460B7D}" srcOrd="0" destOrd="0" parTransId="{86A9B227-41EC-497D-9F80-A5D2474C765E}" sibTransId="{13452717-7594-4657-922C-BAAD35E55081}"/>
    <dgm:cxn modelId="{144407D5-B128-4A79-BABC-4A0198787E97}" srcId="{357FAFB6-286B-4212-9951-FA6E16D85B8D}" destId="{DCB9DDAC-A894-46C5-97C4-5DA0D41957D8}" srcOrd="4" destOrd="0" parTransId="{876766EE-2A3D-4BA2-915C-72EC20E9FC3A}" sibTransId="{38D8397A-CF9F-45B5-99AF-E7C37E408632}"/>
    <dgm:cxn modelId="{3E22C9E2-A837-454D-A670-F7063A46B332}" type="presOf" srcId="{357FAFB6-286B-4212-9951-FA6E16D85B8D}" destId="{3AD41587-EEB2-459A-879F-3E7110BF813D}" srcOrd="0" destOrd="0" presId="urn:microsoft.com/office/officeart/2005/8/layout/vList2"/>
    <dgm:cxn modelId="{2DB664CB-5177-4D31-836D-B321BF0FEBC5}" type="presParOf" srcId="{3AD41587-EEB2-459A-879F-3E7110BF813D}" destId="{2B9BA4AE-6DBF-4AE3-951B-C11560E71A1E}" srcOrd="0" destOrd="0" presId="urn:microsoft.com/office/officeart/2005/8/layout/vList2"/>
    <dgm:cxn modelId="{2DEF8384-FD66-4890-98D4-DAE792B7195A}" type="presParOf" srcId="{3AD41587-EEB2-459A-879F-3E7110BF813D}" destId="{683183BD-E04F-4927-BA45-911B5A3B9301}" srcOrd="1" destOrd="0" presId="urn:microsoft.com/office/officeart/2005/8/layout/vList2"/>
    <dgm:cxn modelId="{EEEBFC83-FEAB-4A28-A71E-2D3E6A621E27}" type="presParOf" srcId="{3AD41587-EEB2-459A-879F-3E7110BF813D}" destId="{A9AFED74-254E-4E42-A63F-24954E633973}" srcOrd="2" destOrd="0" presId="urn:microsoft.com/office/officeart/2005/8/layout/vList2"/>
    <dgm:cxn modelId="{04827F6D-C50A-480D-A2B0-51F8CCD510E0}" type="presParOf" srcId="{3AD41587-EEB2-459A-879F-3E7110BF813D}" destId="{9BFAD22C-E70B-4EF5-B25E-CB7EFE5D3073}" srcOrd="3" destOrd="0" presId="urn:microsoft.com/office/officeart/2005/8/layout/vList2"/>
    <dgm:cxn modelId="{648D5382-8D95-42EB-95EE-50DC080D189F}" type="presParOf" srcId="{3AD41587-EEB2-459A-879F-3E7110BF813D}" destId="{28D940EB-5307-44A6-831D-FB7C5A1F192A}" srcOrd="4" destOrd="0" presId="urn:microsoft.com/office/officeart/2005/8/layout/vList2"/>
    <dgm:cxn modelId="{8792154B-46D9-43EF-A509-CEF5A783CD09}" type="presParOf" srcId="{3AD41587-EEB2-459A-879F-3E7110BF813D}" destId="{B3D86FAD-6696-4526-81DD-4F2327106247}" srcOrd="5" destOrd="0" presId="urn:microsoft.com/office/officeart/2005/8/layout/vList2"/>
    <dgm:cxn modelId="{A8BD5B0A-AE2F-40A0-AFCF-51373AF4A312}" type="presParOf" srcId="{3AD41587-EEB2-459A-879F-3E7110BF813D}" destId="{07005BEF-EACB-460B-8298-B25CC02617B4}" srcOrd="6" destOrd="0" presId="urn:microsoft.com/office/officeart/2005/8/layout/vList2"/>
    <dgm:cxn modelId="{F661FEDA-89C8-4842-9773-5F24A8C8500C}" type="presParOf" srcId="{3AD41587-EEB2-459A-879F-3E7110BF813D}" destId="{69A56A1D-5C4A-4833-A148-7B4405D4CEB5}" srcOrd="7" destOrd="0" presId="urn:microsoft.com/office/officeart/2005/8/layout/vList2"/>
    <dgm:cxn modelId="{89DE6CD5-0B73-41DC-8ACA-CBDD02C09CE3}" type="presParOf" srcId="{3AD41587-EEB2-459A-879F-3E7110BF813D}" destId="{0892CB7A-C87B-49E7-8959-3738B7283EA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A3D6A3-CCA3-4FD9-8D41-DBE31165F308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255886F-B782-4DFE-A59A-984029F5323C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  <a:buNone/>
          </a:pPr>
          <a:r>
            <a:rPr lang="en-US" sz="3200" b="1" u="none" dirty="0"/>
            <a:t>Arguments for PROTECTIONISM: </a:t>
          </a:r>
        </a:p>
      </dgm:t>
    </dgm:pt>
    <dgm:pt modelId="{D5584EEC-6B93-4B48-9DF2-8D0981344997}" type="parTrans" cxnId="{B305CE57-7B08-4702-94C6-7A995138045C}">
      <dgm:prSet/>
      <dgm:spPr/>
      <dgm:t>
        <a:bodyPr/>
        <a:lstStyle/>
        <a:p>
          <a:endParaRPr lang="en-US"/>
        </a:p>
      </dgm:t>
    </dgm:pt>
    <dgm:pt modelId="{AD4711E3-AF6F-475B-B776-E64EC427CB24}" type="sibTrans" cxnId="{B305CE57-7B08-4702-94C6-7A995138045C}">
      <dgm:prSet/>
      <dgm:spPr/>
      <dgm:t>
        <a:bodyPr/>
        <a:lstStyle/>
        <a:p>
          <a:endParaRPr lang="en-US"/>
        </a:p>
      </dgm:t>
    </dgm:pt>
    <dgm:pt modelId="{A2F9395A-F1A5-418D-948B-36936C8EF0D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  <a:buFont typeface="+mj-lt"/>
            <a:buAutoNum type="arabicPeriod"/>
          </a:pPr>
          <a:r>
            <a:rPr lang="en-US" sz="3200" dirty="0"/>
            <a:t>Protect Infant Industries</a:t>
          </a:r>
        </a:p>
      </dgm:t>
    </dgm:pt>
    <dgm:pt modelId="{015ECD06-203F-43CC-88E3-60E1713D3668}" type="parTrans" cxnId="{001924DD-E28D-4D3D-A629-5E09ECFDDFF3}">
      <dgm:prSet/>
      <dgm:spPr/>
      <dgm:t>
        <a:bodyPr/>
        <a:lstStyle/>
        <a:p>
          <a:endParaRPr lang="en-US"/>
        </a:p>
      </dgm:t>
    </dgm:pt>
    <dgm:pt modelId="{959E8CBC-32F9-496D-8ED9-24BDCA2DF2F5}" type="sibTrans" cxnId="{001924DD-E28D-4D3D-A629-5E09ECFDDFF3}">
      <dgm:prSet/>
      <dgm:spPr/>
      <dgm:t>
        <a:bodyPr/>
        <a:lstStyle/>
        <a:p>
          <a:endParaRPr lang="en-US"/>
        </a:p>
      </dgm:t>
    </dgm:pt>
    <dgm:pt modelId="{5E86528D-C7AE-4447-A8CA-479FEAFE136D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r>
            <a:rPr lang="en-US" sz="2800" dirty="0"/>
            <a:t>New industries need time to develop before being able to compete against foreign rivals </a:t>
          </a:r>
        </a:p>
      </dgm:t>
    </dgm:pt>
    <dgm:pt modelId="{28461E88-B61D-426A-95FF-C6CBFEEAFEB1}" type="parTrans" cxnId="{C1B06B87-8169-4C06-AB1A-A213066E4E5A}">
      <dgm:prSet/>
      <dgm:spPr/>
      <dgm:t>
        <a:bodyPr/>
        <a:lstStyle/>
        <a:p>
          <a:endParaRPr lang="en-US"/>
        </a:p>
      </dgm:t>
    </dgm:pt>
    <dgm:pt modelId="{2EA61EFD-20B9-41F0-85B3-0E54EBF0C3BE}" type="sibTrans" cxnId="{C1B06B87-8169-4C06-AB1A-A213066E4E5A}">
      <dgm:prSet/>
      <dgm:spPr/>
      <dgm:t>
        <a:bodyPr/>
        <a:lstStyle/>
        <a:p>
          <a:endParaRPr lang="en-US"/>
        </a:p>
      </dgm:t>
    </dgm:pt>
    <dgm:pt modelId="{302A8333-C5DF-4287-A481-B3999E1FC141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  <a:buFont typeface="+mj-lt"/>
            <a:buAutoNum type="arabicPeriod"/>
          </a:pPr>
          <a:r>
            <a:rPr lang="en-US" sz="3200" dirty="0"/>
            <a:t>Protect national security </a:t>
          </a:r>
        </a:p>
      </dgm:t>
    </dgm:pt>
    <dgm:pt modelId="{CE28C22F-393C-4E0D-955C-1F6A9702ABC6}" type="parTrans" cxnId="{2F4AB2E7-07C6-4F02-8BE4-7BBD6465926C}">
      <dgm:prSet/>
      <dgm:spPr/>
      <dgm:t>
        <a:bodyPr/>
        <a:lstStyle/>
        <a:p>
          <a:endParaRPr lang="en-US"/>
        </a:p>
      </dgm:t>
    </dgm:pt>
    <dgm:pt modelId="{8E2DB1DD-D81A-4560-9E8C-76D9420245C0}" type="sibTrans" cxnId="{2F4AB2E7-07C6-4F02-8BE4-7BBD6465926C}">
      <dgm:prSet/>
      <dgm:spPr/>
      <dgm:t>
        <a:bodyPr/>
        <a:lstStyle/>
        <a:p>
          <a:endParaRPr lang="en-US"/>
        </a:p>
      </dgm:t>
    </dgm:pt>
    <dgm:pt modelId="{393B5E86-5E36-423D-A1DD-D843F9B89F9C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  <a:buFont typeface="+mj-lt"/>
            <a:buAutoNum type="arabicPeriod"/>
          </a:pPr>
          <a:r>
            <a:rPr lang="en-US" sz="3200" dirty="0"/>
            <a:t>Protect domestic JOBS</a:t>
          </a:r>
        </a:p>
      </dgm:t>
    </dgm:pt>
    <dgm:pt modelId="{53A96D29-2111-4DB3-ACE8-D55919ECD4BC}" type="parTrans" cxnId="{872808FC-5281-44F1-83A5-D6769280800F}">
      <dgm:prSet/>
      <dgm:spPr/>
      <dgm:t>
        <a:bodyPr/>
        <a:lstStyle/>
        <a:p>
          <a:endParaRPr lang="en-US"/>
        </a:p>
      </dgm:t>
    </dgm:pt>
    <dgm:pt modelId="{5C97C9F8-EE50-4291-A665-21D10F3F511F}" type="sibTrans" cxnId="{872808FC-5281-44F1-83A5-D6769280800F}">
      <dgm:prSet/>
      <dgm:spPr/>
      <dgm:t>
        <a:bodyPr/>
        <a:lstStyle/>
        <a:p>
          <a:endParaRPr lang="en-US"/>
        </a:p>
      </dgm:t>
    </dgm:pt>
    <dgm:pt modelId="{0964B70F-BDA4-4F55-BC3F-95018A2720A0}" type="pres">
      <dgm:prSet presAssocID="{44A3D6A3-CCA3-4FD9-8D41-DBE31165F308}" presName="diagram" presStyleCnt="0">
        <dgm:presLayoutVars>
          <dgm:dir/>
          <dgm:resizeHandles val="exact"/>
        </dgm:presLayoutVars>
      </dgm:prSet>
      <dgm:spPr/>
    </dgm:pt>
    <dgm:pt modelId="{6138128B-4534-49B9-B75B-EC37814C4E96}" type="pres">
      <dgm:prSet presAssocID="{6255886F-B782-4DFE-A59A-984029F5323C}" presName="node" presStyleLbl="node1" presStyleIdx="0" presStyleCnt="1" custScaleX="193939" custScaleY="121322">
        <dgm:presLayoutVars>
          <dgm:bulletEnabled val="1"/>
        </dgm:presLayoutVars>
      </dgm:prSet>
      <dgm:spPr/>
    </dgm:pt>
  </dgm:ptLst>
  <dgm:cxnLst>
    <dgm:cxn modelId="{DF62EA00-66CE-4F8C-928D-41D79E29363E}" type="presOf" srcId="{44A3D6A3-CCA3-4FD9-8D41-DBE31165F308}" destId="{0964B70F-BDA4-4F55-BC3F-95018A2720A0}" srcOrd="0" destOrd="0" presId="urn:microsoft.com/office/officeart/2005/8/layout/default"/>
    <dgm:cxn modelId="{B305CE57-7B08-4702-94C6-7A995138045C}" srcId="{44A3D6A3-CCA3-4FD9-8D41-DBE31165F308}" destId="{6255886F-B782-4DFE-A59A-984029F5323C}" srcOrd="0" destOrd="0" parTransId="{D5584EEC-6B93-4B48-9DF2-8D0981344997}" sibTransId="{AD4711E3-AF6F-475B-B776-E64EC427CB24}"/>
    <dgm:cxn modelId="{C1B06B87-8169-4C06-AB1A-A213066E4E5A}" srcId="{A2F9395A-F1A5-418D-948B-36936C8EF0DF}" destId="{5E86528D-C7AE-4447-A8CA-479FEAFE136D}" srcOrd="0" destOrd="0" parTransId="{28461E88-B61D-426A-95FF-C6CBFEEAFEB1}" sibTransId="{2EA61EFD-20B9-41F0-85B3-0E54EBF0C3BE}"/>
    <dgm:cxn modelId="{2CF84292-21C2-4905-8D0B-008DF4E690EF}" type="presOf" srcId="{5E86528D-C7AE-4447-A8CA-479FEAFE136D}" destId="{6138128B-4534-49B9-B75B-EC37814C4E96}" srcOrd="0" destOrd="2" presId="urn:microsoft.com/office/officeart/2005/8/layout/default"/>
    <dgm:cxn modelId="{32CBA592-F7BF-4DAB-8DB8-A346E9459F85}" type="presOf" srcId="{6255886F-B782-4DFE-A59A-984029F5323C}" destId="{6138128B-4534-49B9-B75B-EC37814C4E96}" srcOrd="0" destOrd="0" presId="urn:microsoft.com/office/officeart/2005/8/layout/default"/>
    <dgm:cxn modelId="{6D8473CB-5B6E-4F2C-BAE4-ED8027167540}" type="presOf" srcId="{A2F9395A-F1A5-418D-948B-36936C8EF0DF}" destId="{6138128B-4534-49B9-B75B-EC37814C4E96}" srcOrd="0" destOrd="1" presId="urn:microsoft.com/office/officeart/2005/8/layout/default"/>
    <dgm:cxn modelId="{10023FD3-956C-4701-ABE1-23B04C025CE3}" type="presOf" srcId="{393B5E86-5E36-423D-A1DD-D843F9B89F9C}" destId="{6138128B-4534-49B9-B75B-EC37814C4E96}" srcOrd="0" destOrd="4" presId="urn:microsoft.com/office/officeart/2005/8/layout/default"/>
    <dgm:cxn modelId="{001924DD-E28D-4D3D-A629-5E09ECFDDFF3}" srcId="{6255886F-B782-4DFE-A59A-984029F5323C}" destId="{A2F9395A-F1A5-418D-948B-36936C8EF0DF}" srcOrd="0" destOrd="0" parTransId="{015ECD06-203F-43CC-88E3-60E1713D3668}" sibTransId="{959E8CBC-32F9-496D-8ED9-24BDCA2DF2F5}"/>
    <dgm:cxn modelId="{2F4AB2E7-07C6-4F02-8BE4-7BBD6465926C}" srcId="{6255886F-B782-4DFE-A59A-984029F5323C}" destId="{302A8333-C5DF-4287-A481-B3999E1FC141}" srcOrd="1" destOrd="0" parTransId="{CE28C22F-393C-4E0D-955C-1F6A9702ABC6}" sibTransId="{8E2DB1DD-D81A-4560-9E8C-76D9420245C0}"/>
    <dgm:cxn modelId="{DF9B36FB-6771-48B6-AE2E-C24AC53D70D5}" type="presOf" srcId="{302A8333-C5DF-4287-A481-B3999E1FC141}" destId="{6138128B-4534-49B9-B75B-EC37814C4E96}" srcOrd="0" destOrd="3" presId="urn:microsoft.com/office/officeart/2005/8/layout/default"/>
    <dgm:cxn modelId="{872808FC-5281-44F1-83A5-D6769280800F}" srcId="{6255886F-B782-4DFE-A59A-984029F5323C}" destId="{393B5E86-5E36-423D-A1DD-D843F9B89F9C}" srcOrd="2" destOrd="0" parTransId="{53A96D29-2111-4DB3-ACE8-D55919ECD4BC}" sibTransId="{5C97C9F8-EE50-4291-A665-21D10F3F511F}"/>
    <dgm:cxn modelId="{29876F58-1CF3-40D6-89AE-A50B557010C5}" type="presParOf" srcId="{0964B70F-BDA4-4F55-BC3F-95018A2720A0}" destId="{6138128B-4534-49B9-B75B-EC37814C4E96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A3D6A3-CCA3-4FD9-8D41-DBE31165F308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255886F-B782-4DFE-A59A-984029F5323C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  <a:buNone/>
          </a:pPr>
          <a:r>
            <a:rPr lang="en-US" sz="3200" b="1" dirty="0"/>
            <a:t>Arguments for FREE TRADE</a:t>
          </a:r>
          <a:r>
            <a:rPr lang="en-US" sz="3200" dirty="0"/>
            <a:t>: </a:t>
          </a:r>
        </a:p>
      </dgm:t>
    </dgm:pt>
    <dgm:pt modelId="{D5584EEC-6B93-4B48-9DF2-8D0981344997}" type="parTrans" cxnId="{B305CE57-7B08-4702-94C6-7A995138045C}">
      <dgm:prSet/>
      <dgm:spPr/>
      <dgm:t>
        <a:bodyPr/>
        <a:lstStyle/>
        <a:p>
          <a:endParaRPr lang="en-US"/>
        </a:p>
      </dgm:t>
    </dgm:pt>
    <dgm:pt modelId="{AD4711E3-AF6F-475B-B776-E64EC427CB24}" type="sibTrans" cxnId="{B305CE57-7B08-4702-94C6-7A995138045C}">
      <dgm:prSet/>
      <dgm:spPr/>
      <dgm:t>
        <a:bodyPr/>
        <a:lstStyle/>
        <a:p>
          <a:endParaRPr lang="en-US"/>
        </a:p>
      </dgm:t>
    </dgm:pt>
    <dgm:pt modelId="{A2F9395A-F1A5-418D-948B-36936C8EF0D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  <a:buFont typeface="+mj-lt"/>
            <a:buAutoNum type="arabicPeriod"/>
          </a:pPr>
          <a:r>
            <a:rPr lang="en-US" sz="2800" dirty="0"/>
            <a:t>Maximize economic growth by specialization and trade</a:t>
          </a:r>
        </a:p>
      </dgm:t>
    </dgm:pt>
    <dgm:pt modelId="{015ECD06-203F-43CC-88E3-60E1713D3668}" type="parTrans" cxnId="{001924DD-E28D-4D3D-A629-5E09ECFDDFF3}">
      <dgm:prSet/>
      <dgm:spPr/>
      <dgm:t>
        <a:bodyPr/>
        <a:lstStyle/>
        <a:p>
          <a:endParaRPr lang="en-US"/>
        </a:p>
      </dgm:t>
    </dgm:pt>
    <dgm:pt modelId="{959E8CBC-32F9-496D-8ED9-24BDCA2DF2F5}" type="sibTrans" cxnId="{001924DD-E28D-4D3D-A629-5E09ECFDDFF3}">
      <dgm:prSet/>
      <dgm:spPr/>
      <dgm:t>
        <a:bodyPr/>
        <a:lstStyle/>
        <a:p>
          <a:endParaRPr lang="en-US"/>
        </a:p>
      </dgm:t>
    </dgm:pt>
    <dgm:pt modelId="{2FD01014-3FDF-4A56-A014-C53AC41AA6E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  <a:buFont typeface="+mj-lt"/>
            <a:buAutoNum type="arabicPeriod"/>
          </a:pPr>
          <a:r>
            <a:rPr lang="en-US" sz="2800" dirty="0"/>
            <a:t>Cheaper prices </a:t>
          </a:r>
        </a:p>
      </dgm:t>
    </dgm:pt>
    <dgm:pt modelId="{166408C6-06F1-4B70-AE5E-0ABE4128C69A}" type="parTrans" cxnId="{E92350EA-0ADB-419E-8E14-19BB453E18DE}">
      <dgm:prSet/>
      <dgm:spPr/>
      <dgm:t>
        <a:bodyPr/>
        <a:lstStyle/>
        <a:p>
          <a:endParaRPr lang="en-US"/>
        </a:p>
      </dgm:t>
    </dgm:pt>
    <dgm:pt modelId="{C1675817-6BE5-4929-A690-56DB0C8CA8E8}" type="sibTrans" cxnId="{E92350EA-0ADB-419E-8E14-19BB453E18DE}">
      <dgm:prSet/>
      <dgm:spPr/>
      <dgm:t>
        <a:bodyPr/>
        <a:lstStyle/>
        <a:p>
          <a:endParaRPr lang="en-US"/>
        </a:p>
      </dgm:t>
    </dgm:pt>
    <dgm:pt modelId="{75EF6639-D1E2-4E3C-9697-8A2D085C563A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  <a:buFont typeface="+mj-lt"/>
            <a:buAutoNum type="arabicPeriod"/>
          </a:pPr>
          <a:r>
            <a:rPr lang="en-US" sz="2800" dirty="0"/>
            <a:t>Wider variety of goods and services</a:t>
          </a:r>
        </a:p>
      </dgm:t>
    </dgm:pt>
    <dgm:pt modelId="{5E8B5F1A-D9F1-4E7D-ABC8-7220EB1CFB9B}" type="parTrans" cxnId="{45D3A1CA-3FB8-4915-9383-22C614A36CC2}">
      <dgm:prSet/>
      <dgm:spPr/>
      <dgm:t>
        <a:bodyPr/>
        <a:lstStyle/>
        <a:p>
          <a:endParaRPr lang="en-US"/>
        </a:p>
      </dgm:t>
    </dgm:pt>
    <dgm:pt modelId="{8D5DE4E0-CD4C-4503-B613-2C1CE725C5C5}" type="sibTrans" cxnId="{45D3A1CA-3FB8-4915-9383-22C614A36CC2}">
      <dgm:prSet/>
      <dgm:spPr/>
      <dgm:t>
        <a:bodyPr/>
        <a:lstStyle/>
        <a:p>
          <a:endParaRPr lang="en-US"/>
        </a:p>
      </dgm:t>
    </dgm:pt>
    <dgm:pt modelId="{CFCAE2AE-B2BB-4082-AA42-0F1B1B7674B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  <a:buFont typeface="+mj-lt"/>
            <a:buAutoNum type="arabicPeriod"/>
          </a:pPr>
          <a:r>
            <a:rPr lang="en-US" sz="2800" dirty="0"/>
            <a:t>Higher standard of living</a:t>
          </a:r>
        </a:p>
      </dgm:t>
    </dgm:pt>
    <dgm:pt modelId="{324CD2E3-5512-4090-8ABC-8A217D4381BB}" type="parTrans" cxnId="{54B54446-00C6-4010-800D-414A68782E71}">
      <dgm:prSet/>
      <dgm:spPr/>
      <dgm:t>
        <a:bodyPr/>
        <a:lstStyle/>
        <a:p>
          <a:endParaRPr lang="en-US"/>
        </a:p>
      </dgm:t>
    </dgm:pt>
    <dgm:pt modelId="{4C544A9F-95E0-4E12-990B-CA2DB09340AD}" type="sibTrans" cxnId="{54B54446-00C6-4010-800D-414A68782E71}">
      <dgm:prSet/>
      <dgm:spPr/>
      <dgm:t>
        <a:bodyPr/>
        <a:lstStyle/>
        <a:p>
          <a:endParaRPr lang="en-US"/>
        </a:p>
      </dgm:t>
    </dgm:pt>
    <dgm:pt modelId="{0964B70F-BDA4-4F55-BC3F-95018A2720A0}" type="pres">
      <dgm:prSet presAssocID="{44A3D6A3-CCA3-4FD9-8D41-DBE31165F308}" presName="diagram" presStyleCnt="0">
        <dgm:presLayoutVars>
          <dgm:dir/>
          <dgm:resizeHandles val="exact"/>
        </dgm:presLayoutVars>
      </dgm:prSet>
      <dgm:spPr/>
    </dgm:pt>
    <dgm:pt modelId="{6138128B-4534-49B9-B75B-EC37814C4E96}" type="pres">
      <dgm:prSet presAssocID="{6255886F-B782-4DFE-A59A-984029F5323C}" presName="node" presStyleLbl="node1" presStyleIdx="0" presStyleCnt="1" custScaleX="172137" custScaleY="121322">
        <dgm:presLayoutVars>
          <dgm:bulletEnabled val="1"/>
        </dgm:presLayoutVars>
      </dgm:prSet>
      <dgm:spPr/>
    </dgm:pt>
  </dgm:ptLst>
  <dgm:cxnLst>
    <dgm:cxn modelId="{DF62EA00-66CE-4F8C-928D-41D79E29363E}" type="presOf" srcId="{44A3D6A3-CCA3-4FD9-8D41-DBE31165F308}" destId="{0964B70F-BDA4-4F55-BC3F-95018A2720A0}" srcOrd="0" destOrd="0" presId="urn:microsoft.com/office/officeart/2005/8/layout/default"/>
    <dgm:cxn modelId="{54B54446-00C6-4010-800D-414A68782E71}" srcId="{6255886F-B782-4DFE-A59A-984029F5323C}" destId="{CFCAE2AE-B2BB-4082-AA42-0F1B1B7674B7}" srcOrd="1" destOrd="0" parTransId="{324CD2E3-5512-4090-8ABC-8A217D4381BB}" sibTransId="{4C544A9F-95E0-4E12-990B-CA2DB09340AD}"/>
    <dgm:cxn modelId="{B305CE57-7B08-4702-94C6-7A995138045C}" srcId="{44A3D6A3-CCA3-4FD9-8D41-DBE31165F308}" destId="{6255886F-B782-4DFE-A59A-984029F5323C}" srcOrd="0" destOrd="0" parTransId="{D5584EEC-6B93-4B48-9DF2-8D0981344997}" sibTransId="{AD4711E3-AF6F-475B-B776-E64EC427CB24}"/>
    <dgm:cxn modelId="{E42BC284-8F2C-40AA-8D22-FE252CE71D54}" type="presOf" srcId="{2FD01014-3FDF-4A56-A014-C53AC41AA6E6}" destId="{6138128B-4534-49B9-B75B-EC37814C4E96}" srcOrd="0" destOrd="3" presId="urn:microsoft.com/office/officeart/2005/8/layout/default"/>
    <dgm:cxn modelId="{32CBA592-F7BF-4DAB-8DB8-A346E9459F85}" type="presOf" srcId="{6255886F-B782-4DFE-A59A-984029F5323C}" destId="{6138128B-4534-49B9-B75B-EC37814C4E96}" srcOrd="0" destOrd="0" presId="urn:microsoft.com/office/officeart/2005/8/layout/default"/>
    <dgm:cxn modelId="{B9BD9F95-0432-44BF-80A0-1A1C2D1D6120}" type="presOf" srcId="{75EF6639-D1E2-4E3C-9697-8A2D085C563A}" destId="{6138128B-4534-49B9-B75B-EC37814C4E96}" srcOrd="0" destOrd="4" presId="urn:microsoft.com/office/officeart/2005/8/layout/default"/>
    <dgm:cxn modelId="{AE770FB7-2471-483D-87DF-278E5445D4DE}" type="presOf" srcId="{CFCAE2AE-B2BB-4082-AA42-0F1B1B7674B7}" destId="{6138128B-4534-49B9-B75B-EC37814C4E96}" srcOrd="0" destOrd="2" presId="urn:microsoft.com/office/officeart/2005/8/layout/default"/>
    <dgm:cxn modelId="{45D3A1CA-3FB8-4915-9383-22C614A36CC2}" srcId="{6255886F-B782-4DFE-A59A-984029F5323C}" destId="{75EF6639-D1E2-4E3C-9697-8A2D085C563A}" srcOrd="3" destOrd="0" parTransId="{5E8B5F1A-D9F1-4E7D-ABC8-7220EB1CFB9B}" sibTransId="{8D5DE4E0-CD4C-4503-B613-2C1CE725C5C5}"/>
    <dgm:cxn modelId="{6D8473CB-5B6E-4F2C-BAE4-ED8027167540}" type="presOf" srcId="{A2F9395A-F1A5-418D-948B-36936C8EF0DF}" destId="{6138128B-4534-49B9-B75B-EC37814C4E96}" srcOrd="0" destOrd="1" presId="urn:microsoft.com/office/officeart/2005/8/layout/default"/>
    <dgm:cxn modelId="{001924DD-E28D-4D3D-A629-5E09ECFDDFF3}" srcId="{6255886F-B782-4DFE-A59A-984029F5323C}" destId="{A2F9395A-F1A5-418D-948B-36936C8EF0DF}" srcOrd="0" destOrd="0" parTransId="{015ECD06-203F-43CC-88E3-60E1713D3668}" sibTransId="{959E8CBC-32F9-496D-8ED9-24BDCA2DF2F5}"/>
    <dgm:cxn modelId="{E92350EA-0ADB-419E-8E14-19BB453E18DE}" srcId="{6255886F-B782-4DFE-A59A-984029F5323C}" destId="{2FD01014-3FDF-4A56-A014-C53AC41AA6E6}" srcOrd="2" destOrd="0" parTransId="{166408C6-06F1-4B70-AE5E-0ABE4128C69A}" sibTransId="{C1675817-6BE5-4929-A690-56DB0C8CA8E8}"/>
    <dgm:cxn modelId="{29876F58-1CF3-40D6-89AE-A50B557010C5}" type="presParOf" srcId="{0964B70F-BDA4-4F55-BC3F-95018A2720A0}" destId="{6138128B-4534-49B9-B75B-EC37814C4E96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E023196-D7B0-4AF2-ABA5-142D9BE8861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B48F9FC7-B7C0-4370-9AE1-8CDBA3088008}">
      <dgm:prSet custT="1"/>
      <dgm:spPr/>
      <dgm:t>
        <a:bodyPr/>
        <a:lstStyle/>
        <a:p>
          <a:r>
            <a:rPr lang="en-US" sz="2800" dirty="0"/>
            <a:t>EU </a:t>
          </a:r>
        </a:p>
        <a:p>
          <a:r>
            <a:rPr lang="en-US" sz="2800" dirty="0"/>
            <a:t>(European Union)</a:t>
          </a:r>
        </a:p>
      </dgm:t>
    </dgm:pt>
    <dgm:pt modelId="{EACD6F2B-39A9-4C4E-91EB-7E42A4AFC20E}" type="parTrans" cxnId="{68B1A2E3-F179-43F7-AE8D-9B3BDC40A445}">
      <dgm:prSet/>
      <dgm:spPr/>
      <dgm:t>
        <a:bodyPr/>
        <a:lstStyle/>
        <a:p>
          <a:endParaRPr lang="en-US"/>
        </a:p>
      </dgm:t>
    </dgm:pt>
    <dgm:pt modelId="{303B9497-2D65-4F21-8AB9-BE35AF5C7A1F}" type="sibTrans" cxnId="{68B1A2E3-F179-43F7-AE8D-9B3BDC40A445}">
      <dgm:prSet/>
      <dgm:spPr/>
      <dgm:t>
        <a:bodyPr/>
        <a:lstStyle/>
        <a:p>
          <a:endParaRPr lang="en-US"/>
        </a:p>
      </dgm:t>
    </dgm:pt>
    <dgm:pt modelId="{05AEEFF1-4C1A-4D53-9472-CED766ABA6F5}">
      <dgm:prSet custT="1"/>
      <dgm:spPr/>
      <dgm:t>
        <a:bodyPr/>
        <a:lstStyle/>
        <a:p>
          <a:r>
            <a:rPr lang="en-US" sz="2400" dirty="0"/>
            <a:t>NAFTA (North American Free Trade Agreement)</a:t>
          </a:r>
        </a:p>
      </dgm:t>
    </dgm:pt>
    <dgm:pt modelId="{50FFCFE3-BD46-4080-B56A-E7D93B43D566}" type="parTrans" cxnId="{1A4FA947-1A5E-49E3-BDFF-06626BA83D65}">
      <dgm:prSet/>
      <dgm:spPr/>
      <dgm:t>
        <a:bodyPr/>
        <a:lstStyle/>
        <a:p>
          <a:endParaRPr lang="en-US"/>
        </a:p>
      </dgm:t>
    </dgm:pt>
    <dgm:pt modelId="{5AB73AE4-85FE-4E7B-BC4E-E73B6AF5948D}" type="sibTrans" cxnId="{1A4FA947-1A5E-49E3-BDFF-06626BA83D65}">
      <dgm:prSet/>
      <dgm:spPr/>
      <dgm:t>
        <a:bodyPr/>
        <a:lstStyle/>
        <a:p>
          <a:endParaRPr lang="en-US"/>
        </a:p>
      </dgm:t>
    </dgm:pt>
    <dgm:pt modelId="{981A85D4-7743-43EE-8EAF-DC7E32EE1CDB}">
      <dgm:prSet/>
      <dgm:spPr/>
      <dgm:t>
        <a:bodyPr/>
        <a:lstStyle/>
        <a:p>
          <a:r>
            <a:rPr lang="en-US" dirty="0"/>
            <a:t>Now known as USMCA (United States, Mexico, Canada Agreement)</a:t>
          </a:r>
        </a:p>
      </dgm:t>
    </dgm:pt>
    <dgm:pt modelId="{CFD69A9B-C2E0-46D3-894D-90B8686C7FF7}" type="parTrans" cxnId="{0E20DFF8-D611-4CE7-87C9-15DBF5555DFA}">
      <dgm:prSet/>
      <dgm:spPr/>
      <dgm:t>
        <a:bodyPr/>
        <a:lstStyle/>
        <a:p>
          <a:endParaRPr lang="en-US"/>
        </a:p>
      </dgm:t>
    </dgm:pt>
    <dgm:pt modelId="{7F1CF915-D7A0-4F6A-AF31-A40A8D8BFB77}" type="sibTrans" cxnId="{0E20DFF8-D611-4CE7-87C9-15DBF5555DFA}">
      <dgm:prSet/>
      <dgm:spPr/>
      <dgm:t>
        <a:bodyPr/>
        <a:lstStyle/>
        <a:p>
          <a:endParaRPr lang="en-US"/>
        </a:p>
      </dgm:t>
    </dgm:pt>
    <dgm:pt modelId="{E0E1BCB3-0E73-472F-BD41-8643A8861D25}">
      <dgm:prSet custT="1"/>
      <dgm:spPr/>
      <dgm:t>
        <a:bodyPr/>
        <a:lstStyle/>
        <a:p>
          <a:r>
            <a:rPr lang="en-US" sz="2400" dirty="0"/>
            <a:t>ASEAN  </a:t>
          </a:r>
        </a:p>
        <a:p>
          <a:r>
            <a:rPr lang="en-US" sz="2400" dirty="0"/>
            <a:t>(Association of Southeast Asian Nations) </a:t>
          </a:r>
        </a:p>
      </dgm:t>
    </dgm:pt>
    <dgm:pt modelId="{00B95EFD-40A9-447B-B641-A34D4FC03774}" type="parTrans" cxnId="{51601BEB-C5FD-4010-8AD7-E3F9B88449DB}">
      <dgm:prSet/>
      <dgm:spPr/>
      <dgm:t>
        <a:bodyPr/>
        <a:lstStyle/>
        <a:p>
          <a:endParaRPr lang="en-US"/>
        </a:p>
      </dgm:t>
    </dgm:pt>
    <dgm:pt modelId="{D7370B0A-D77B-4E5D-B2F8-159997F1B922}" type="sibTrans" cxnId="{51601BEB-C5FD-4010-8AD7-E3F9B88449DB}">
      <dgm:prSet/>
      <dgm:spPr/>
      <dgm:t>
        <a:bodyPr/>
        <a:lstStyle/>
        <a:p>
          <a:endParaRPr lang="en-US"/>
        </a:p>
      </dgm:t>
    </dgm:pt>
    <dgm:pt modelId="{D2CD2F59-699F-4218-B8CE-FFECDB38771F}">
      <dgm:prSet/>
      <dgm:spPr/>
      <dgm:t>
        <a:bodyPr/>
        <a:lstStyle/>
        <a:p>
          <a:r>
            <a:rPr lang="en-US" dirty="0"/>
            <a:t>OPEC  </a:t>
          </a:r>
        </a:p>
        <a:p>
          <a:r>
            <a:rPr lang="en-US" dirty="0"/>
            <a:t>(Organization of Petroleum Exporting Countries)</a:t>
          </a:r>
        </a:p>
      </dgm:t>
    </dgm:pt>
    <dgm:pt modelId="{CDF59EC6-5093-40A3-9F50-0B6684E483FE}" type="parTrans" cxnId="{5F624438-46F3-4EDB-A892-D9D15BD76E4A}">
      <dgm:prSet/>
      <dgm:spPr/>
      <dgm:t>
        <a:bodyPr/>
        <a:lstStyle/>
        <a:p>
          <a:endParaRPr lang="en-US"/>
        </a:p>
      </dgm:t>
    </dgm:pt>
    <dgm:pt modelId="{D2B894EF-75ED-44CE-A142-0DD87F1CF314}" type="sibTrans" cxnId="{5F624438-46F3-4EDB-A892-D9D15BD76E4A}">
      <dgm:prSet/>
      <dgm:spPr/>
      <dgm:t>
        <a:bodyPr/>
        <a:lstStyle/>
        <a:p>
          <a:endParaRPr lang="en-US"/>
        </a:p>
      </dgm:t>
    </dgm:pt>
    <dgm:pt modelId="{F8E3A46E-6B43-45F7-B7A7-7B6DC96AA51B}" type="pres">
      <dgm:prSet presAssocID="{5E023196-D7B0-4AF2-ABA5-142D9BE8861C}" presName="root" presStyleCnt="0">
        <dgm:presLayoutVars>
          <dgm:dir/>
          <dgm:resizeHandles val="exact"/>
        </dgm:presLayoutVars>
      </dgm:prSet>
      <dgm:spPr/>
    </dgm:pt>
    <dgm:pt modelId="{21215175-A9D2-45A3-92F1-6A3444BF3CBE}" type="pres">
      <dgm:prSet presAssocID="{B48F9FC7-B7C0-4370-9AE1-8CDBA3088008}" presName="compNode" presStyleCnt="0"/>
      <dgm:spPr/>
    </dgm:pt>
    <dgm:pt modelId="{8C2AEA4E-8824-40A7-9FE9-B99F9D1868EE}" type="pres">
      <dgm:prSet presAssocID="{B48F9FC7-B7C0-4370-9AE1-8CDBA3088008}" presName="bgRect" presStyleLbl="bgShp" presStyleIdx="0" presStyleCnt="4"/>
      <dgm:spPr/>
    </dgm:pt>
    <dgm:pt modelId="{9A75A58F-3CAB-40FD-B4DD-42C02D29A989}" type="pres">
      <dgm:prSet presAssocID="{B48F9FC7-B7C0-4370-9AE1-8CDBA308800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urope"/>
        </a:ext>
      </dgm:extLst>
    </dgm:pt>
    <dgm:pt modelId="{7488934C-21CF-42E0-92B5-8B3AFEF9D970}" type="pres">
      <dgm:prSet presAssocID="{B48F9FC7-B7C0-4370-9AE1-8CDBA3088008}" presName="spaceRect" presStyleCnt="0"/>
      <dgm:spPr/>
    </dgm:pt>
    <dgm:pt modelId="{DDCB0AEF-E1BA-4C8C-B22A-FE3105A1097B}" type="pres">
      <dgm:prSet presAssocID="{B48F9FC7-B7C0-4370-9AE1-8CDBA3088008}" presName="parTx" presStyleLbl="revTx" presStyleIdx="0" presStyleCnt="5">
        <dgm:presLayoutVars>
          <dgm:chMax val="0"/>
          <dgm:chPref val="0"/>
        </dgm:presLayoutVars>
      </dgm:prSet>
      <dgm:spPr/>
    </dgm:pt>
    <dgm:pt modelId="{EEFA0E35-F47C-4B3E-B8C1-E29CD07D1640}" type="pres">
      <dgm:prSet presAssocID="{303B9497-2D65-4F21-8AB9-BE35AF5C7A1F}" presName="sibTrans" presStyleCnt="0"/>
      <dgm:spPr/>
    </dgm:pt>
    <dgm:pt modelId="{934EDEDD-6304-4C35-BEEB-B988EB0931DA}" type="pres">
      <dgm:prSet presAssocID="{05AEEFF1-4C1A-4D53-9472-CED766ABA6F5}" presName="compNode" presStyleCnt="0"/>
      <dgm:spPr/>
    </dgm:pt>
    <dgm:pt modelId="{74604E45-E826-46A1-B1AC-AC8A489C6FFF}" type="pres">
      <dgm:prSet presAssocID="{05AEEFF1-4C1A-4D53-9472-CED766ABA6F5}" presName="bgRect" presStyleLbl="bgShp" presStyleIdx="1" presStyleCnt="4"/>
      <dgm:spPr/>
    </dgm:pt>
    <dgm:pt modelId="{44F006B4-1637-4D28-AA2F-ACA339799AF1}" type="pres">
      <dgm:prSet presAssocID="{05AEEFF1-4C1A-4D53-9472-CED766ABA6F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sia"/>
        </a:ext>
      </dgm:extLst>
    </dgm:pt>
    <dgm:pt modelId="{6BFB567C-8C92-4E1F-BDF1-C237DCED5DA2}" type="pres">
      <dgm:prSet presAssocID="{05AEEFF1-4C1A-4D53-9472-CED766ABA6F5}" presName="spaceRect" presStyleCnt="0"/>
      <dgm:spPr/>
    </dgm:pt>
    <dgm:pt modelId="{6E4527B5-C305-453F-A08C-09BF4E7926AC}" type="pres">
      <dgm:prSet presAssocID="{05AEEFF1-4C1A-4D53-9472-CED766ABA6F5}" presName="parTx" presStyleLbl="revTx" presStyleIdx="1" presStyleCnt="5" custLinFactNeighborX="-12478" custLinFactNeighborY="-2464">
        <dgm:presLayoutVars>
          <dgm:chMax val="0"/>
          <dgm:chPref val="0"/>
        </dgm:presLayoutVars>
      </dgm:prSet>
      <dgm:spPr/>
    </dgm:pt>
    <dgm:pt modelId="{72BC7691-A48E-473E-BF57-E6E152E6DC6A}" type="pres">
      <dgm:prSet presAssocID="{05AEEFF1-4C1A-4D53-9472-CED766ABA6F5}" presName="desTx" presStyleLbl="revTx" presStyleIdx="2" presStyleCnt="5" custScaleX="135962">
        <dgm:presLayoutVars/>
      </dgm:prSet>
      <dgm:spPr/>
    </dgm:pt>
    <dgm:pt modelId="{2387BCE7-1D5C-4ED4-A0AD-9CCAFF6290A6}" type="pres">
      <dgm:prSet presAssocID="{5AB73AE4-85FE-4E7B-BC4E-E73B6AF5948D}" presName="sibTrans" presStyleCnt="0"/>
      <dgm:spPr/>
    </dgm:pt>
    <dgm:pt modelId="{61E2DFB2-7F3F-40A7-B556-A6075346FF5A}" type="pres">
      <dgm:prSet presAssocID="{E0E1BCB3-0E73-472F-BD41-8643A8861D25}" presName="compNode" presStyleCnt="0"/>
      <dgm:spPr/>
    </dgm:pt>
    <dgm:pt modelId="{8633F607-4FD1-49FC-99A8-FBF68640A246}" type="pres">
      <dgm:prSet presAssocID="{E0E1BCB3-0E73-472F-BD41-8643A8861D25}" presName="bgRect" presStyleLbl="bgShp" presStyleIdx="2" presStyleCnt="4" custLinFactNeighborY="-1837"/>
      <dgm:spPr/>
    </dgm:pt>
    <dgm:pt modelId="{6695A5B0-D39C-4A6E-96A0-B79197C750AC}" type="pres">
      <dgm:prSet presAssocID="{E0E1BCB3-0E73-472F-BD41-8643A8861D2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apanese Dolls"/>
        </a:ext>
      </dgm:extLst>
    </dgm:pt>
    <dgm:pt modelId="{BFACBE66-433E-4CFF-B02B-8DDD3F74B2DE}" type="pres">
      <dgm:prSet presAssocID="{E0E1BCB3-0E73-472F-BD41-8643A8861D25}" presName="spaceRect" presStyleCnt="0"/>
      <dgm:spPr/>
    </dgm:pt>
    <dgm:pt modelId="{D7A8815B-16AD-4F19-96B5-390E8B6200E4}" type="pres">
      <dgm:prSet presAssocID="{E0E1BCB3-0E73-472F-BD41-8643A8861D25}" presName="parTx" presStyleLbl="revTx" presStyleIdx="3" presStyleCnt="5">
        <dgm:presLayoutVars>
          <dgm:chMax val="0"/>
          <dgm:chPref val="0"/>
        </dgm:presLayoutVars>
      </dgm:prSet>
      <dgm:spPr/>
    </dgm:pt>
    <dgm:pt modelId="{D8FC9F57-D21D-4E3A-8519-367DB87B7451}" type="pres">
      <dgm:prSet presAssocID="{D7370B0A-D77B-4E5D-B2F8-159997F1B922}" presName="sibTrans" presStyleCnt="0"/>
      <dgm:spPr/>
    </dgm:pt>
    <dgm:pt modelId="{D60DBCC0-3AC8-4C09-AB1B-2B703E6EDFEB}" type="pres">
      <dgm:prSet presAssocID="{D2CD2F59-699F-4218-B8CE-FFECDB38771F}" presName="compNode" presStyleCnt="0"/>
      <dgm:spPr/>
    </dgm:pt>
    <dgm:pt modelId="{A9EC8840-D899-40F8-A2E4-1A71D8AE4EA2}" type="pres">
      <dgm:prSet presAssocID="{D2CD2F59-699F-4218-B8CE-FFECDB38771F}" presName="bgRect" presStyleLbl="bgShp" presStyleIdx="3" presStyleCnt="4"/>
      <dgm:spPr/>
    </dgm:pt>
    <dgm:pt modelId="{90496A15-012F-44A1-A3B7-9535C7135279}" type="pres">
      <dgm:prSet presAssocID="{D2CD2F59-699F-4218-B8CE-FFECDB38771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ustralia"/>
        </a:ext>
      </dgm:extLst>
    </dgm:pt>
    <dgm:pt modelId="{74DF0801-BFDE-4AAE-ABC3-AA095E43886B}" type="pres">
      <dgm:prSet presAssocID="{D2CD2F59-699F-4218-B8CE-FFECDB38771F}" presName="spaceRect" presStyleCnt="0"/>
      <dgm:spPr/>
    </dgm:pt>
    <dgm:pt modelId="{19C23233-0D11-4ABE-9932-67CCDD7BFEB7}" type="pres">
      <dgm:prSet presAssocID="{D2CD2F59-699F-4218-B8CE-FFECDB38771F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411FBB06-305D-48C0-8EA9-3BE96B365B93}" type="presOf" srcId="{5E023196-D7B0-4AF2-ABA5-142D9BE8861C}" destId="{F8E3A46E-6B43-45F7-B7A7-7B6DC96AA51B}" srcOrd="0" destOrd="0" presId="urn:microsoft.com/office/officeart/2018/2/layout/IconVerticalSolidList"/>
    <dgm:cxn modelId="{C639F715-2BBC-470B-8245-A99A8EF75C2E}" type="presOf" srcId="{D2CD2F59-699F-4218-B8CE-FFECDB38771F}" destId="{19C23233-0D11-4ABE-9932-67CCDD7BFEB7}" srcOrd="0" destOrd="0" presId="urn:microsoft.com/office/officeart/2018/2/layout/IconVerticalSolidList"/>
    <dgm:cxn modelId="{04F2F233-5FC8-4D48-B86D-7B2353F959FF}" type="presOf" srcId="{981A85D4-7743-43EE-8EAF-DC7E32EE1CDB}" destId="{72BC7691-A48E-473E-BF57-E6E152E6DC6A}" srcOrd="0" destOrd="0" presId="urn:microsoft.com/office/officeart/2018/2/layout/IconVerticalSolidList"/>
    <dgm:cxn modelId="{5F624438-46F3-4EDB-A892-D9D15BD76E4A}" srcId="{5E023196-D7B0-4AF2-ABA5-142D9BE8861C}" destId="{D2CD2F59-699F-4218-B8CE-FFECDB38771F}" srcOrd="3" destOrd="0" parTransId="{CDF59EC6-5093-40A3-9F50-0B6684E483FE}" sibTransId="{D2B894EF-75ED-44CE-A142-0DD87F1CF314}"/>
    <dgm:cxn modelId="{1A4FA947-1A5E-49E3-BDFF-06626BA83D65}" srcId="{5E023196-D7B0-4AF2-ABA5-142D9BE8861C}" destId="{05AEEFF1-4C1A-4D53-9472-CED766ABA6F5}" srcOrd="1" destOrd="0" parTransId="{50FFCFE3-BD46-4080-B56A-E7D93B43D566}" sibTransId="{5AB73AE4-85FE-4E7B-BC4E-E73B6AF5948D}"/>
    <dgm:cxn modelId="{EF2DDB8A-05EE-498B-97E0-042CB1DB0AAB}" type="presOf" srcId="{E0E1BCB3-0E73-472F-BD41-8643A8861D25}" destId="{D7A8815B-16AD-4F19-96B5-390E8B6200E4}" srcOrd="0" destOrd="0" presId="urn:microsoft.com/office/officeart/2018/2/layout/IconVerticalSolidList"/>
    <dgm:cxn modelId="{A9A9AC94-605E-4A00-BA65-D7695163B244}" type="presOf" srcId="{05AEEFF1-4C1A-4D53-9472-CED766ABA6F5}" destId="{6E4527B5-C305-453F-A08C-09BF4E7926AC}" srcOrd="0" destOrd="0" presId="urn:microsoft.com/office/officeart/2018/2/layout/IconVerticalSolidList"/>
    <dgm:cxn modelId="{F58DA6AD-4869-43A9-A659-06DC2735DAA9}" type="presOf" srcId="{B48F9FC7-B7C0-4370-9AE1-8CDBA3088008}" destId="{DDCB0AEF-E1BA-4C8C-B22A-FE3105A1097B}" srcOrd="0" destOrd="0" presId="urn:microsoft.com/office/officeart/2018/2/layout/IconVerticalSolidList"/>
    <dgm:cxn modelId="{68B1A2E3-F179-43F7-AE8D-9B3BDC40A445}" srcId="{5E023196-D7B0-4AF2-ABA5-142D9BE8861C}" destId="{B48F9FC7-B7C0-4370-9AE1-8CDBA3088008}" srcOrd="0" destOrd="0" parTransId="{EACD6F2B-39A9-4C4E-91EB-7E42A4AFC20E}" sibTransId="{303B9497-2D65-4F21-8AB9-BE35AF5C7A1F}"/>
    <dgm:cxn modelId="{51601BEB-C5FD-4010-8AD7-E3F9B88449DB}" srcId="{5E023196-D7B0-4AF2-ABA5-142D9BE8861C}" destId="{E0E1BCB3-0E73-472F-BD41-8643A8861D25}" srcOrd="2" destOrd="0" parTransId="{00B95EFD-40A9-447B-B641-A34D4FC03774}" sibTransId="{D7370B0A-D77B-4E5D-B2F8-159997F1B922}"/>
    <dgm:cxn modelId="{0E20DFF8-D611-4CE7-87C9-15DBF5555DFA}" srcId="{05AEEFF1-4C1A-4D53-9472-CED766ABA6F5}" destId="{981A85D4-7743-43EE-8EAF-DC7E32EE1CDB}" srcOrd="0" destOrd="0" parTransId="{CFD69A9B-C2E0-46D3-894D-90B8686C7FF7}" sibTransId="{7F1CF915-D7A0-4F6A-AF31-A40A8D8BFB77}"/>
    <dgm:cxn modelId="{1BE9AB18-304A-4BAC-94F4-C215B71E45FF}" type="presParOf" srcId="{F8E3A46E-6B43-45F7-B7A7-7B6DC96AA51B}" destId="{21215175-A9D2-45A3-92F1-6A3444BF3CBE}" srcOrd="0" destOrd="0" presId="urn:microsoft.com/office/officeart/2018/2/layout/IconVerticalSolidList"/>
    <dgm:cxn modelId="{09A5D694-9352-420F-A59B-8352193EA881}" type="presParOf" srcId="{21215175-A9D2-45A3-92F1-6A3444BF3CBE}" destId="{8C2AEA4E-8824-40A7-9FE9-B99F9D1868EE}" srcOrd="0" destOrd="0" presId="urn:microsoft.com/office/officeart/2018/2/layout/IconVerticalSolidList"/>
    <dgm:cxn modelId="{BC5E0F30-F4C8-43BA-A3FF-DAE958B4E668}" type="presParOf" srcId="{21215175-A9D2-45A3-92F1-6A3444BF3CBE}" destId="{9A75A58F-3CAB-40FD-B4DD-42C02D29A989}" srcOrd="1" destOrd="0" presId="urn:microsoft.com/office/officeart/2018/2/layout/IconVerticalSolidList"/>
    <dgm:cxn modelId="{77ECBF40-A354-4344-BBF9-BEC2D62E0867}" type="presParOf" srcId="{21215175-A9D2-45A3-92F1-6A3444BF3CBE}" destId="{7488934C-21CF-42E0-92B5-8B3AFEF9D970}" srcOrd="2" destOrd="0" presId="urn:microsoft.com/office/officeart/2018/2/layout/IconVerticalSolidList"/>
    <dgm:cxn modelId="{81F0A566-9D73-47CF-863B-B10E97D581C3}" type="presParOf" srcId="{21215175-A9D2-45A3-92F1-6A3444BF3CBE}" destId="{DDCB0AEF-E1BA-4C8C-B22A-FE3105A1097B}" srcOrd="3" destOrd="0" presId="urn:microsoft.com/office/officeart/2018/2/layout/IconVerticalSolidList"/>
    <dgm:cxn modelId="{BBF4659D-A16E-4054-AFE9-3A351BA8D80B}" type="presParOf" srcId="{F8E3A46E-6B43-45F7-B7A7-7B6DC96AA51B}" destId="{EEFA0E35-F47C-4B3E-B8C1-E29CD07D1640}" srcOrd="1" destOrd="0" presId="urn:microsoft.com/office/officeart/2018/2/layout/IconVerticalSolidList"/>
    <dgm:cxn modelId="{C9AD9E43-A511-45EC-90A9-55F0A170CD1B}" type="presParOf" srcId="{F8E3A46E-6B43-45F7-B7A7-7B6DC96AA51B}" destId="{934EDEDD-6304-4C35-BEEB-B988EB0931DA}" srcOrd="2" destOrd="0" presId="urn:microsoft.com/office/officeart/2018/2/layout/IconVerticalSolidList"/>
    <dgm:cxn modelId="{C2BD8CA0-0070-4179-A54F-2F52CD79C7C1}" type="presParOf" srcId="{934EDEDD-6304-4C35-BEEB-B988EB0931DA}" destId="{74604E45-E826-46A1-B1AC-AC8A489C6FFF}" srcOrd="0" destOrd="0" presId="urn:microsoft.com/office/officeart/2018/2/layout/IconVerticalSolidList"/>
    <dgm:cxn modelId="{91A48EE1-E0E8-43DC-BE42-F3CFDB0A1ACA}" type="presParOf" srcId="{934EDEDD-6304-4C35-BEEB-B988EB0931DA}" destId="{44F006B4-1637-4D28-AA2F-ACA339799AF1}" srcOrd="1" destOrd="0" presId="urn:microsoft.com/office/officeart/2018/2/layout/IconVerticalSolidList"/>
    <dgm:cxn modelId="{1989411C-7409-49C4-8553-36729231B682}" type="presParOf" srcId="{934EDEDD-6304-4C35-BEEB-B988EB0931DA}" destId="{6BFB567C-8C92-4E1F-BDF1-C237DCED5DA2}" srcOrd="2" destOrd="0" presId="urn:microsoft.com/office/officeart/2018/2/layout/IconVerticalSolidList"/>
    <dgm:cxn modelId="{E93A3493-F0B4-41FE-854A-C11173868817}" type="presParOf" srcId="{934EDEDD-6304-4C35-BEEB-B988EB0931DA}" destId="{6E4527B5-C305-453F-A08C-09BF4E7926AC}" srcOrd="3" destOrd="0" presId="urn:microsoft.com/office/officeart/2018/2/layout/IconVerticalSolidList"/>
    <dgm:cxn modelId="{E4AAF212-DFC7-4AC4-AA0B-1A0B21FEA234}" type="presParOf" srcId="{934EDEDD-6304-4C35-BEEB-B988EB0931DA}" destId="{72BC7691-A48E-473E-BF57-E6E152E6DC6A}" srcOrd="4" destOrd="0" presId="urn:microsoft.com/office/officeart/2018/2/layout/IconVerticalSolidList"/>
    <dgm:cxn modelId="{AFF9AF56-F5E9-4633-96AD-7E94A2A58C74}" type="presParOf" srcId="{F8E3A46E-6B43-45F7-B7A7-7B6DC96AA51B}" destId="{2387BCE7-1D5C-4ED4-A0AD-9CCAFF6290A6}" srcOrd="3" destOrd="0" presId="urn:microsoft.com/office/officeart/2018/2/layout/IconVerticalSolidList"/>
    <dgm:cxn modelId="{BD3C9883-2FCE-4F0F-9DED-741BD4B7111D}" type="presParOf" srcId="{F8E3A46E-6B43-45F7-B7A7-7B6DC96AA51B}" destId="{61E2DFB2-7F3F-40A7-B556-A6075346FF5A}" srcOrd="4" destOrd="0" presId="urn:microsoft.com/office/officeart/2018/2/layout/IconVerticalSolidList"/>
    <dgm:cxn modelId="{041E45C3-154A-48D7-B0A7-DFCC748C71A2}" type="presParOf" srcId="{61E2DFB2-7F3F-40A7-B556-A6075346FF5A}" destId="{8633F607-4FD1-49FC-99A8-FBF68640A246}" srcOrd="0" destOrd="0" presId="urn:microsoft.com/office/officeart/2018/2/layout/IconVerticalSolidList"/>
    <dgm:cxn modelId="{49C4A13B-FE64-4129-88CA-F5F31634FB64}" type="presParOf" srcId="{61E2DFB2-7F3F-40A7-B556-A6075346FF5A}" destId="{6695A5B0-D39C-4A6E-96A0-B79197C750AC}" srcOrd="1" destOrd="0" presId="urn:microsoft.com/office/officeart/2018/2/layout/IconVerticalSolidList"/>
    <dgm:cxn modelId="{E50EDB08-7380-4C06-8E8A-73354F8F6F39}" type="presParOf" srcId="{61E2DFB2-7F3F-40A7-B556-A6075346FF5A}" destId="{BFACBE66-433E-4CFF-B02B-8DDD3F74B2DE}" srcOrd="2" destOrd="0" presId="urn:microsoft.com/office/officeart/2018/2/layout/IconVerticalSolidList"/>
    <dgm:cxn modelId="{0E55D9FB-42A1-470E-B727-06E45A5C4EF9}" type="presParOf" srcId="{61E2DFB2-7F3F-40A7-B556-A6075346FF5A}" destId="{D7A8815B-16AD-4F19-96B5-390E8B6200E4}" srcOrd="3" destOrd="0" presId="urn:microsoft.com/office/officeart/2018/2/layout/IconVerticalSolidList"/>
    <dgm:cxn modelId="{67B3E6CE-5AD1-4468-B1F3-648CD2B8B352}" type="presParOf" srcId="{F8E3A46E-6B43-45F7-B7A7-7B6DC96AA51B}" destId="{D8FC9F57-D21D-4E3A-8519-367DB87B7451}" srcOrd="5" destOrd="0" presId="urn:microsoft.com/office/officeart/2018/2/layout/IconVerticalSolidList"/>
    <dgm:cxn modelId="{D1F966E3-628D-4D9C-B561-9D18D930F5BE}" type="presParOf" srcId="{F8E3A46E-6B43-45F7-B7A7-7B6DC96AA51B}" destId="{D60DBCC0-3AC8-4C09-AB1B-2B703E6EDFEB}" srcOrd="6" destOrd="0" presId="urn:microsoft.com/office/officeart/2018/2/layout/IconVerticalSolidList"/>
    <dgm:cxn modelId="{4ED24099-AE93-448E-90D8-12A97AA686D6}" type="presParOf" srcId="{D60DBCC0-3AC8-4C09-AB1B-2B703E6EDFEB}" destId="{A9EC8840-D899-40F8-A2E4-1A71D8AE4EA2}" srcOrd="0" destOrd="0" presId="urn:microsoft.com/office/officeart/2018/2/layout/IconVerticalSolidList"/>
    <dgm:cxn modelId="{930A04E4-45CC-49CC-8367-0C39A597B2B1}" type="presParOf" srcId="{D60DBCC0-3AC8-4C09-AB1B-2B703E6EDFEB}" destId="{90496A15-012F-44A1-A3B7-9535C7135279}" srcOrd="1" destOrd="0" presId="urn:microsoft.com/office/officeart/2018/2/layout/IconVerticalSolidList"/>
    <dgm:cxn modelId="{A7E16CFE-CF8C-4A23-B049-110CCA1A1AD6}" type="presParOf" srcId="{D60DBCC0-3AC8-4C09-AB1B-2B703E6EDFEB}" destId="{74DF0801-BFDE-4AAE-ABC3-AA095E43886B}" srcOrd="2" destOrd="0" presId="urn:microsoft.com/office/officeart/2018/2/layout/IconVerticalSolidList"/>
    <dgm:cxn modelId="{D9FA0235-52F4-4C19-B47A-110ADDED7F5C}" type="presParOf" srcId="{D60DBCC0-3AC8-4C09-AB1B-2B703E6EDFEB}" destId="{19C23233-0D11-4ABE-9932-67CCDD7BFEB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B40FE43-108E-4E8E-A68A-79B2D77B4FCE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C8D5135-4EFD-4FB4-A470-0E7AB967BF83}">
      <dgm:prSet/>
      <dgm:spPr/>
      <dgm:t>
        <a:bodyPr/>
        <a:lstStyle/>
        <a:p>
          <a:r>
            <a:rPr lang="en-US"/>
            <a:t>Members: United States, Canada, and Mexico. </a:t>
          </a:r>
        </a:p>
      </dgm:t>
    </dgm:pt>
    <dgm:pt modelId="{55A53893-CE38-429C-A3C1-2A9C048202F5}" type="parTrans" cxnId="{B8BE8A95-40C0-44DA-BA37-9385608B89FC}">
      <dgm:prSet/>
      <dgm:spPr/>
      <dgm:t>
        <a:bodyPr/>
        <a:lstStyle/>
        <a:p>
          <a:endParaRPr lang="en-US"/>
        </a:p>
      </dgm:t>
    </dgm:pt>
    <dgm:pt modelId="{C7BB0915-17FC-4064-B59A-FE3C00931C13}" type="sibTrans" cxnId="{B8BE8A95-40C0-44DA-BA37-9385608B89FC}">
      <dgm:prSet/>
      <dgm:spPr/>
      <dgm:t>
        <a:bodyPr/>
        <a:lstStyle/>
        <a:p>
          <a:endParaRPr lang="en-US"/>
        </a:p>
      </dgm:t>
    </dgm:pt>
    <dgm:pt modelId="{36C695DA-B97D-4592-AFE1-FEB171C931FF}">
      <dgm:prSet/>
      <dgm:spPr/>
      <dgm:t>
        <a:bodyPr/>
        <a:lstStyle/>
        <a:p>
          <a:r>
            <a:rPr lang="en-US"/>
            <a:t>Eliminated tariffs on most goods and services.</a:t>
          </a:r>
        </a:p>
      </dgm:t>
    </dgm:pt>
    <dgm:pt modelId="{680AAF3E-66C6-4EEC-8106-EDC71658123F}" type="parTrans" cxnId="{BD1C4C32-831A-41E2-A4F5-1EF2CEC25090}">
      <dgm:prSet/>
      <dgm:spPr/>
      <dgm:t>
        <a:bodyPr/>
        <a:lstStyle/>
        <a:p>
          <a:endParaRPr lang="en-US"/>
        </a:p>
      </dgm:t>
    </dgm:pt>
    <dgm:pt modelId="{C35B797E-22FC-4F04-A654-32371B26F716}" type="sibTrans" cxnId="{BD1C4C32-831A-41E2-A4F5-1EF2CEC25090}">
      <dgm:prSet/>
      <dgm:spPr/>
      <dgm:t>
        <a:bodyPr/>
        <a:lstStyle/>
        <a:p>
          <a:endParaRPr lang="en-US"/>
        </a:p>
      </dgm:t>
    </dgm:pt>
    <dgm:pt modelId="{A6E9266D-9059-4629-BA8D-E0FF375AACFB}">
      <dgm:prSet/>
      <dgm:spPr/>
      <dgm:t>
        <a:bodyPr/>
        <a:lstStyle/>
        <a:p>
          <a:r>
            <a:rPr lang="en-US"/>
            <a:t>Stronger protection of intellectual property rights.</a:t>
          </a:r>
        </a:p>
      </dgm:t>
    </dgm:pt>
    <dgm:pt modelId="{264980AA-09DB-47F9-BEFE-D01485E853FC}" type="parTrans" cxnId="{A46607A4-9076-4A27-9664-199AA09FDEC0}">
      <dgm:prSet/>
      <dgm:spPr/>
      <dgm:t>
        <a:bodyPr/>
        <a:lstStyle/>
        <a:p>
          <a:endParaRPr lang="en-US"/>
        </a:p>
      </dgm:t>
    </dgm:pt>
    <dgm:pt modelId="{FE2A9B19-4C7B-4E6E-B312-23DEDA2FAADC}" type="sibTrans" cxnId="{A46607A4-9076-4A27-9664-199AA09FDEC0}">
      <dgm:prSet/>
      <dgm:spPr/>
      <dgm:t>
        <a:bodyPr/>
        <a:lstStyle/>
        <a:p>
          <a:endParaRPr lang="en-US"/>
        </a:p>
      </dgm:t>
    </dgm:pt>
    <dgm:pt modelId="{2894F5A1-D792-423D-94A3-C01C546ADADA}">
      <dgm:prSet/>
      <dgm:spPr/>
      <dgm:t>
        <a:bodyPr/>
        <a:lstStyle/>
        <a:p>
          <a:r>
            <a:rPr lang="en-US"/>
            <a:t>Stronger protection for workers and organized labor.</a:t>
          </a:r>
        </a:p>
      </dgm:t>
    </dgm:pt>
    <dgm:pt modelId="{5578FB4B-5324-4122-9801-F3FF835A5495}" type="parTrans" cxnId="{DA46D6DC-3DC6-4E41-9F97-CE720EC86C99}">
      <dgm:prSet/>
      <dgm:spPr/>
      <dgm:t>
        <a:bodyPr/>
        <a:lstStyle/>
        <a:p>
          <a:endParaRPr lang="en-US"/>
        </a:p>
      </dgm:t>
    </dgm:pt>
    <dgm:pt modelId="{6BEECEE5-D44A-4A5D-A6D2-70A973446A18}" type="sibTrans" cxnId="{DA46D6DC-3DC6-4E41-9F97-CE720EC86C99}">
      <dgm:prSet/>
      <dgm:spPr/>
      <dgm:t>
        <a:bodyPr/>
        <a:lstStyle/>
        <a:p>
          <a:endParaRPr lang="en-US"/>
        </a:p>
      </dgm:t>
    </dgm:pt>
    <dgm:pt modelId="{F2220B0C-DA9D-41BF-B199-EBF208F1D0A9}">
      <dgm:prSet/>
      <dgm:spPr/>
      <dgm:t>
        <a:bodyPr/>
        <a:lstStyle/>
        <a:p>
          <a:r>
            <a:rPr lang="en-US"/>
            <a:t>NAFTA countries do not share a common currency or border-free movement of goods and people.</a:t>
          </a:r>
        </a:p>
      </dgm:t>
    </dgm:pt>
    <dgm:pt modelId="{F4D7AEE7-6E78-462E-9615-0B3DBBE911C8}" type="parTrans" cxnId="{1EA5AB83-94C8-4741-B6F5-5B0A3D015A24}">
      <dgm:prSet/>
      <dgm:spPr/>
      <dgm:t>
        <a:bodyPr/>
        <a:lstStyle/>
        <a:p>
          <a:endParaRPr lang="en-US"/>
        </a:p>
      </dgm:t>
    </dgm:pt>
    <dgm:pt modelId="{668A6787-C42D-445C-9838-13351CDB736D}" type="sibTrans" cxnId="{1EA5AB83-94C8-4741-B6F5-5B0A3D015A24}">
      <dgm:prSet/>
      <dgm:spPr/>
      <dgm:t>
        <a:bodyPr/>
        <a:lstStyle/>
        <a:p>
          <a:endParaRPr lang="en-US"/>
        </a:p>
      </dgm:t>
    </dgm:pt>
    <dgm:pt modelId="{F96B405D-501D-40F5-A141-2DE0A31E0FA8}" type="pres">
      <dgm:prSet presAssocID="{DB40FE43-108E-4E8E-A68A-79B2D77B4FCE}" presName="vert0" presStyleCnt="0">
        <dgm:presLayoutVars>
          <dgm:dir/>
          <dgm:animOne val="branch"/>
          <dgm:animLvl val="lvl"/>
        </dgm:presLayoutVars>
      </dgm:prSet>
      <dgm:spPr/>
    </dgm:pt>
    <dgm:pt modelId="{B0ADE04E-4B64-4E04-B163-752C2503C1D2}" type="pres">
      <dgm:prSet presAssocID="{0C8D5135-4EFD-4FB4-A470-0E7AB967BF83}" presName="thickLine" presStyleLbl="alignNode1" presStyleIdx="0" presStyleCnt="5"/>
      <dgm:spPr/>
    </dgm:pt>
    <dgm:pt modelId="{18CD0CF3-6378-4590-A9E3-0CA8E87134FA}" type="pres">
      <dgm:prSet presAssocID="{0C8D5135-4EFD-4FB4-A470-0E7AB967BF83}" presName="horz1" presStyleCnt="0"/>
      <dgm:spPr/>
    </dgm:pt>
    <dgm:pt modelId="{62218C23-D621-40F7-98CF-C5AD09FED233}" type="pres">
      <dgm:prSet presAssocID="{0C8D5135-4EFD-4FB4-A470-0E7AB967BF83}" presName="tx1" presStyleLbl="revTx" presStyleIdx="0" presStyleCnt="5"/>
      <dgm:spPr/>
    </dgm:pt>
    <dgm:pt modelId="{83E82016-28CD-458B-9A27-E6DBE2D452E2}" type="pres">
      <dgm:prSet presAssocID="{0C8D5135-4EFD-4FB4-A470-0E7AB967BF83}" presName="vert1" presStyleCnt="0"/>
      <dgm:spPr/>
    </dgm:pt>
    <dgm:pt modelId="{D7963F2D-A2A8-456C-806F-D09C30864437}" type="pres">
      <dgm:prSet presAssocID="{36C695DA-B97D-4592-AFE1-FEB171C931FF}" presName="thickLine" presStyleLbl="alignNode1" presStyleIdx="1" presStyleCnt="5"/>
      <dgm:spPr/>
    </dgm:pt>
    <dgm:pt modelId="{C3E94C02-43AD-4625-A453-2875A4544744}" type="pres">
      <dgm:prSet presAssocID="{36C695DA-B97D-4592-AFE1-FEB171C931FF}" presName="horz1" presStyleCnt="0"/>
      <dgm:spPr/>
    </dgm:pt>
    <dgm:pt modelId="{BAE6ED5B-D974-4926-AC99-AEF84BCDAA07}" type="pres">
      <dgm:prSet presAssocID="{36C695DA-B97D-4592-AFE1-FEB171C931FF}" presName="tx1" presStyleLbl="revTx" presStyleIdx="1" presStyleCnt="5"/>
      <dgm:spPr/>
    </dgm:pt>
    <dgm:pt modelId="{5118E273-1CA9-4865-BE9C-2E5BE26FDC0E}" type="pres">
      <dgm:prSet presAssocID="{36C695DA-B97D-4592-AFE1-FEB171C931FF}" presName="vert1" presStyleCnt="0"/>
      <dgm:spPr/>
    </dgm:pt>
    <dgm:pt modelId="{83B65F28-4FBD-4467-AD40-D522FF4C5CD7}" type="pres">
      <dgm:prSet presAssocID="{A6E9266D-9059-4629-BA8D-E0FF375AACFB}" presName="thickLine" presStyleLbl="alignNode1" presStyleIdx="2" presStyleCnt="5"/>
      <dgm:spPr/>
    </dgm:pt>
    <dgm:pt modelId="{95F8B44E-2B28-4A8B-94DC-11F0EBF62012}" type="pres">
      <dgm:prSet presAssocID="{A6E9266D-9059-4629-BA8D-E0FF375AACFB}" presName="horz1" presStyleCnt="0"/>
      <dgm:spPr/>
    </dgm:pt>
    <dgm:pt modelId="{CCC750B0-50FF-482A-843B-DB636CAFFE23}" type="pres">
      <dgm:prSet presAssocID="{A6E9266D-9059-4629-BA8D-E0FF375AACFB}" presName="tx1" presStyleLbl="revTx" presStyleIdx="2" presStyleCnt="5"/>
      <dgm:spPr/>
    </dgm:pt>
    <dgm:pt modelId="{36B08FB3-40CF-4B16-A32E-3E54D417A024}" type="pres">
      <dgm:prSet presAssocID="{A6E9266D-9059-4629-BA8D-E0FF375AACFB}" presName="vert1" presStyleCnt="0"/>
      <dgm:spPr/>
    </dgm:pt>
    <dgm:pt modelId="{9B183AEC-E0C6-44C4-9AB7-480817B250E0}" type="pres">
      <dgm:prSet presAssocID="{2894F5A1-D792-423D-94A3-C01C546ADADA}" presName="thickLine" presStyleLbl="alignNode1" presStyleIdx="3" presStyleCnt="5"/>
      <dgm:spPr/>
    </dgm:pt>
    <dgm:pt modelId="{94FF6574-2183-4EC4-840E-16C6A2A6D316}" type="pres">
      <dgm:prSet presAssocID="{2894F5A1-D792-423D-94A3-C01C546ADADA}" presName="horz1" presStyleCnt="0"/>
      <dgm:spPr/>
    </dgm:pt>
    <dgm:pt modelId="{81DBA52A-5394-4ED7-BB5F-B7B8AF86464C}" type="pres">
      <dgm:prSet presAssocID="{2894F5A1-D792-423D-94A3-C01C546ADADA}" presName="tx1" presStyleLbl="revTx" presStyleIdx="3" presStyleCnt="5"/>
      <dgm:spPr/>
    </dgm:pt>
    <dgm:pt modelId="{320A26DA-6927-4898-94E9-F7B6652F1210}" type="pres">
      <dgm:prSet presAssocID="{2894F5A1-D792-423D-94A3-C01C546ADADA}" presName="vert1" presStyleCnt="0"/>
      <dgm:spPr/>
    </dgm:pt>
    <dgm:pt modelId="{EDA0C2FF-E620-45A6-97DE-6F5299F95145}" type="pres">
      <dgm:prSet presAssocID="{F2220B0C-DA9D-41BF-B199-EBF208F1D0A9}" presName="thickLine" presStyleLbl="alignNode1" presStyleIdx="4" presStyleCnt="5"/>
      <dgm:spPr/>
    </dgm:pt>
    <dgm:pt modelId="{ACF361F1-FF82-4484-9F18-5856A8E8EC0B}" type="pres">
      <dgm:prSet presAssocID="{F2220B0C-DA9D-41BF-B199-EBF208F1D0A9}" presName="horz1" presStyleCnt="0"/>
      <dgm:spPr/>
    </dgm:pt>
    <dgm:pt modelId="{E9EAC587-DB5C-4CB3-85C1-679884838DC2}" type="pres">
      <dgm:prSet presAssocID="{F2220B0C-DA9D-41BF-B199-EBF208F1D0A9}" presName="tx1" presStyleLbl="revTx" presStyleIdx="4" presStyleCnt="5"/>
      <dgm:spPr/>
    </dgm:pt>
    <dgm:pt modelId="{D26A7EA7-BAF6-4DE5-B590-F5872BACA5D6}" type="pres">
      <dgm:prSet presAssocID="{F2220B0C-DA9D-41BF-B199-EBF208F1D0A9}" presName="vert1" presStyleCnt="0"/>
      <dgm:spPr/>
    </dgm:pt>
  </dgm:ptLst>
  <dgm:cxnLst>
    <dgm:cxn modelId="{BD1C4C32-831A-41E2-A4F5-1EF2CEC25090}" srcId="{DB40FE43-108E-4E8E-A68A-79B2D77B4FCE}" destId="{36C695DA-B97D-4592-AFE1-FEB171C931FF}" srcOrd="1" destOrd="0" parTransId="{680AAF3E-66C6-4EEC-8106-EDC71658123F}" sibTransId="{C35B797E-22FC-4F04-A654-32371B26F716}"/>
    <dgm:cxn modelId="{1C0EB64C-2F5A-415C-8969-E7BC5325F9E8}" type="presOf" srcId="{36C695DA-B97D-4592-AFE1-FEB171C931FF}" destId="{BAE6ED5B-D974-4926-AC99-AEF84BCDAA07}" srcOrd="0" destOrd="0" presId="urn:microsoft.com/office/officeart/2008/layout/LinedList"/>
    <dgm:cxn modelId="{78D40D6E-03AC-43E4-874C-1308258976C3}" type="presOf" srcId="{F2220B0C-DA9D-41BF-B199-EBF208F1D0A9}" destId="{E9EAC587-DB5C-4CB3-85C1-679884838DC2}" srcOrd="0" destOrd="0" presId="urn:microsoft.com/office/officeart/2008/layout/LinedList"/>
    <dgm:cxn modelId="{8AA7BF72-39DC-4A07-907F-AB7651119AA3}" type="presOf" srcId="{2894F5A1-D792-423D-94A3-C01C546ADADA}" destId="{81DBA52A-5394-4ED7-BB5F-B7B8AF86464C}" srcOrd="0" destOrd="0" presId="urn:microsoft.com/office/officeart/2008/layout/LinedList"/>
    <dgm:cxn modelId="{396B5D53-A36D-4291-BFC7-0BC9410E217B}" type="presOf" srcId="{0C8D5135-4EFD-4FB4-A470-0E7AB967BF83}" destId="{62218C23-D621-40F7-98CF-C5AD09FED233}" srcOrd="0" destOrd="0" presId="urn:microsoft.com/office/officeart/2008/layout/LinedList"/>
    <dgm:cxn modelId="{630A5453-842C-4E6E-8518-0AA5BDC4DD13}" type="presOf" srcId="{DB40FE43-108E-4E8E-A68A-79B2D77B4FCE}" destId="{F96B405D-501D-40F5-A141-2DE0A31E0FA8}" srcOrd="0" destOrd="0" presId="urn:microsoft.com/office/officeart/2008/layout/LinedList"/>
    <dgm:cxn modelId="{1EA5AB83-94C8-4741-B6F5-5B0A3D015A24}" srcId="{DB40FE43-108E-4E8E-A68A-79B2D77B4FCE}" destId="{F2220B0C-DA9D-41BF-B199-EBF208F1D0A9}" srcOrd="4" destOrd="0" parTransId="{F4D7AEE7-6E78-462E-9615-0B3DBBE911C8}" sibTransId="{668A6787-C42D-445C-9838-13351CDB736D}"/>
    <dgm:cxn modelId="{B8BE8A95-40C0-44DA-BA37-9385608B89FC}" srcId="{DB40FE43-108E-4E8E-A68A-79B2D77B4FCE}" destId="{0C8D5135-4EFD-4FB4-A470-0E7AB967BF83}" srcOrd="0" destOrd="0" parTransId="{55A53893-CE38-429C-A3C1-2A9C048202F5}" sibTransId="{C7BB0915-17FC-4064-B59A-FE3C00931C13}"/>
    <dgm:cxn modelId="{A46607A4-9076-4A27-9664-199AA09FDEC0}" srcId="{DB40FE43-108E-4E8E-A68A-79B2D77B4FCE}" destId="{A6E9266D-9059-4629-BA8D-E0FF375AACFB}" srcOrd="2" destOrd="0" parTransId="{264980AA-09DB-47F9-BEFE-D01485E853FC}" sibTransId="{FE2A9B19-4C7B-4E6E-B312-23DEDA2FAADC}"/>
    <dgm:cxn modelId="{3EEE40C6-76C8-454B-A5D7-CE967BD4B5A9}" type="presOf" srcId="{A6E9266D-9059-4629-BA8D-E0FF375AACFB}" destId="{CCC750B0-50FF-482A-843B-DB636CAFFE23}" srcOrd="0" destOrd="0" presId="urn:microsoft.com/office/officeart/2008/layout/LinedList"/>
    <dgm:cxn modelId="{DA46D6DC-3DC6-4E41-9F97-CE720EC86C99}" srcId="{DB40FE43-108E-4E8E-A68A-79B2D77B4FCE}" destId="{2894F5A1-D792-423D-94A3-C01C546ADADA}" srcOrd="3" destOrd="0" parTransId="{5578FB4B-5324-4122-9801-F3FF835A5495}" sibTransId="{6BEECEE5-D44A-4A5D-A6D2-70A973446A18}"/>
    <dgm:cxn modelId="{CA929A99-9824-45FC-9BEC-4A29EDC499F8}" type="presParOf" srcId="{F96B405D-501D-40F5-A141-2DE0A31E0FA8}" destId="{B0ADE04E-4B64-4E04-B163-752C2503C1D2}" srcOrd="0" destOrd="0" presId="urn:microsoft.com/office/officeart/2008/layout/LinedList"/>
    <dgm:cxn modelId="{FCD315F1-679B-47DC-AC32-F7DFB1257CA9}" type="presParOf" srcId="{F96B405D-501D-40F5-A141-2DE0A31E0FA8}" destId="{18CD0CF3-6378-4590-A9E3-0CA8E87134FA}" srcOrd="1" destOrd="0" presId="urn:microsoft.com/office/officeart/2008/layout/LinedList"/>
    <dgm:cxn modelId="{C84F1A77-843B-4B73-A1FF-AC4AA5A9BB2C}" type="presParOf" srcId="{18CD0CF3-6378-4590-A9E3-0CA8E87134FA}" destId="{62218C23-D621-40F7-98CF-C5AD09FED233}" srcOrd="0" destOrd="0" presId="urn:microsoft.com/office/officeart/2008/layout/LinedList"/>
    <dgm:cxn modelId="{02874D46-CABA-4049-970F-346B72A89FC1}" type="presParOf" srcId="{18CD0CF3-6378-4590-A9E3-0CA8E87134FA}" destId="{83E82016-28CD-458B-9A27-E6DBE2D452E2}" srcOrd="1" destOrd="0" presId="urn:microsoft.com/office/officeart/2008/layout/LinedList"/>
    <dgm:cxn modelId="{15216CAC-AF2A-4CD1-9CAC-82A28553E011}" type="presParOf" srcId="{F96B405D-501D-40F5-A141-2DE0A31E0FA8}" destId="{D7963F2D-A2A8-456C-806F-D09C30864437}" srcOrd="2" destOrd="0" presId="urn:microsoft.com/office/officeart/2008/layout/LinedList"/>
    <dgm:cxn modelId="{7B5CD9A5-3CED-48F5-8774-9B8763AC9D40}" type="presParOf" srcId="{F96B405D-501D-40F5-A141-2DE0A31E0FA8}" destId="{C3E94C02-43AD-4625-A453-2875A4544744}" srcOrd="3" destOrd="0" presId="urn:microsoft.com/office/officeart/2008/layout/LinedList"/>
    <dgm:cxn modelId="{351B2A60-8B63-4DC1-9B45-A72D37ED60CB}" type="presParOf" srcId="{C3E94C02-43AD-4625-A453-2875A4544744}" destId="{BAE6ED5B-D974-4926-AC99-AEF84BCDAA07}" srcOrd="0" destOrd="0" presId="urn:microsoft.com/office/officeart/2008/layout/LinedList"/>
    <dgm:cxn modelId="{C417E3E0-AA81-4FB1-BFC5-CC3445713334}" type="presParOf" srcId="{C3E94C02-43AD-4625-A453-2875A4544744}" destId="{5118E273-1CA9-4865-BE9C-2E5BE26FDC0E}" srcOrd="1" destOrd="0" presId="urn:microsoft.com/office/officeart/2008/layout/LinedList"/>
    <dgm:cxn modelId="{A0CA43BE-731E-4B80-98D6-1E26CA0A7CD5}" type="presParOf" srcId="{F96B405D-501D-40F5-A141-2DE0A31E0FA8}" destId="{83B65F28-4FBD-4467-AD40-D522FF4C5CD7}" srcOrd="4" destOrd="0" presId="urn:microsoft.com/office/officeart/2008/layout/LinedList"/>
    <dgm:cxn modelId="{A992F1D5-3AA2-4C58-9D66-7276B835245D}" type="presParOf" srcId="{F96B405D-501D-40F5-A141-2DE0A31E0FA8}" destId="{95F8B44E-2B28-4A8B-94DC-11F0EBF62012}" srcOrd="5" destOrd="0" presId="urn:microsoft.com/office/officeart/2008/layout/LinedList"/>
    <dgm:cxn modelId="{8CF576B3-A903-4FBA-A0FF-45C2E7BCA98E}" type="presParOf" srcId="{95F8B44E-2B28-4A8B-94DC-11F0EBF62012}" destId="{CCC750B0-50FF-482A-843B-DB636CAFFE23}" srcOrd="0" destOrd="0" presId="urn:microsoft.com/office/officeart/2008/layout/LinedList"/>
    <dgm:cxn modelId="{AB1781D0-986B-490A-900B-99BEB0DD72A2}" type="presParOf" srcId="{95F8B44E-2B28-4A8B-94DC-11F0EBF62012}" destId="{36B08FB3-40CF-4B16-A32E-3E54D417A024}" srcOrd="1" destOrd="0" presId="urn:microsoft.com/office/officeart/2008/layout/LinedList"/>
    <dgm:cxn modelId="{5BE25547-A46F-433E-A2C5-4E20338F7944}" type="presParOf" srcId="{F96B405D-501D-40F5-A141-2DE0A31E0FA8}" destId="{9B183AEC-E0C6-44C4-9AB7-480817B250E0}" srcOrd="6" destOrd="0" presId="urn:microsoft.com/office/officeart/2008/layout/LinedList"/>
    <dgm:cxn modelId="{03A7BE51-E9EC-4EAF-AE09-B928AD7A0DAF}" type="presParOf" srcId="{F96B405D-501D-40F5-A141-2DE0A31E0FA8}" destId="{94FF6574-2183-4EC4-840E-16C6A2A6D316}" srcOrd="7" destOrd="0" presId="urn:microsoft.com/office/officeart/2008/layout/LinedList"/>
    <dgm:cxn modelId="{A35674CB-DAEE-4F31-B69F-D703638A1C73}" type="presParOf" srcId="{94FF6574-2183-4EC4-840E-16C6A2A6D316}" destId="{81DBA52A-5394-4ED7-BB5F-B7B8AF86464C}" srcOrd="0" destOrd="0" presId="urn:microsoft.com/office/officeart/2008/layout/LinedList"/>
    <dgm:cxn modelId="{A33082BC-73E0-4D10-9148-585438992834}" type="presParOf" srcId="{94FF6574-2183-4EC4-840E-16C6A2A6D316}" destId="{320A26DA-6927-4898-94E9-F7B6652F1210}" srcOrd="1" destOrd="0" presId="urn:microsoft.com/office/officeart/2008/layout/LinedList"/>
    <dgm:cxn modelId="{34634982-0610-49E4-8F2B-A9D9FFF3D6EF}" type="presParOf" srcId="{F96B405D-501D-40F5-A141-2DE0A31E0FA8}" destId="{EDA0C2FF-E620-45A6-97DE-6F5299F95145}" srcOrd="8" destOrd="0" presId="urn:microsoft.com/office/officeart/2008/layout/LinedList"/>
    <dgm:cxn modelId="{8EFDAFD2-E8D8-4457-AB7E-B56DD074FC15}" type="presParOf" srcId="{F96B405D-501D-40F5-A141-2DE0A31E0FA8}" destId="{ACF361F1-FF82-4484-9F18-5856A8E8EC0B}" srcOrd="9" destOrd="0" presId="urn:microsoft.com/office/officeart/2008/layout/LinedList"/>
    <dgm:cxn modelId="{33BD8B67-20BE-47D4-898E-AC26C3271C93}" type="presParOf" srcId="{ACF361F1-FF82-4484-9F18-5856A8E8EC0B}" destId="{E9EAC587-DB5C-4CB3-85C1-679884838DC2}" srcOrd="0" destOrd="0" presId="urn:microsoft.com/office/officeart/2008/layout/LinedList"/>
    <dgm:cxn modelId="{3505AA07-2C50-44F1-92C4-8ED24843CF45}" type="presParOf" srcId="{ACF361F1-FF82-4484-9F18-5856A8E8EC0B}" destId="{D26A7EA7-BAF6-4DE5-B590-F5872BACA5D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E39C984-7C0A-4D33-B989-EACC8915FD9F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5559F7F-5E64-4A8C-9A04-23228B8D7DC5}">
      <dgm:prSet/>
      <dgm:spPr/>
      <dgm:t>
        <a:bodyPr/>
        <a:lstStyle/>
        <a:p>
          <a:r>
            <a:rPr lang="en-US"/>
            <a:t>10 Southeast Asian countries – Indonesia, Phillipines, Singapore, Thailand, Vietnam, Laos, Cambodia, etc. </a:t>
          </a:r>
        </a:p>
      </dgm:t>
    </dgm:pt>
    <dgm:pt modelId="{4A0A0CE1-618C-4D1B-AB9D-6A1B7B75D5D9}" type="parTrans" cxnId="{DC2DD0CC-85EF-4876-997A-02A283075AA5}">
      <dgm:prSet/>
      <dgm:spPr/>
      <dgm:t>
        <a:bodyPr/>
        <a:lstStyle/>
        <a:p>
          <a:endParaRPr lang="en-US"/>
        </a:p>
      </dgm:t>
    </dgm:pt>
    <dgm:pt modelId="{86E8259F-5EE9-4D06-825A-6720212BCC45}" type="sibTrans" cxnId="{DC2DD0CC-85EF-4876-997A-02A283075AA5}">
      <dgm:prSet/>
      <dgm:spPr/>
      <dgm:t>
        <a:bodyPr/>
        <a:lstStyle/>
        <a:p>
          <a:endParaRPr lang="en-US"/>
        </a:p>
      </dgm:t>
    </dgm:pt>
    <dgm:pt modelId="{E4361FBE-408C-4D78-9349-A71983A62A12}">
      <dgm:prSet/>
      <dgm:spPr/>
      <dgm:t>
        <a:bodyPr/>
        <a:lstStyle/>
        <a:p>
          <a:r>
            <a:rPr lang="en-US"/>
            <a:t>Like the NAFTA countries, the ASEAN countries promote free trade, specialization, and coordination among members.</a:t>
          </a:r>
        </a:p>
      </dgm:t>
    </dgm:pt>
    <dgm:pt modelId="{CDF0FCFB-0CBE-4431-9607-4009ECA5EF21}" type="parTrans" cxnId="{464D863E-4476-45E6-B3F8-59B4FC63B0A8}">
      <dgm:prSet/>
      <dgm:spPr/>
      <dgm:t>
        <a:bodyPr/>
        <a:lstStyle/>
        <a:p>
          <a:endParaRPr lang="en-US"/>
        </a:p>
      </dgm:t>
    </dgm:pt>
    <dgm:pt modelId="{7C1D5A84-DC0A-4564-BECE-982053987635}" type="sibTrans" cxnId="{464D863E-4476-45E6-B3F8-59B4FC63B0A8}">
      <dgm:prSet/>
      <dgm:spPr/>
      <dgm:t>
        <a:bodyPr/>
        <a:lstStyle/>
        <a:p>
          <a:endParaRPr lang="en-US"/>
        </a:p>
      </dgm:t>
    </dgm:pt>
    <dgm:pt modelId="{9E9EE43B-11B0-4B38-8E5E-41C52D0EB8FB}">
      <dgm:prSet/>
      <dgm:spPr/>
      <dgm:t>
        <a:bodyPr/>
        <a:lstStyle/>
        <a:p>
          <a:r>
            <a:rPr lang="en-US"/>
            <a:t>They do not have a common currency or border-free travel. </a:t>
          </a:r>
        </a:p>
      </dgm:t>
    </dgm:pt>
    <dgm:pt modelId="{6E6662BD-3F03-439C-9FCC-D9F26B8512A4}" type="parTrans" cxnId="{960E69EB-6048-4A65-906F-86B41E5373A5}">
      <dgm:prSet/>
      <dgm:spPr/>
      <dgm:t>
        <a:bodyPr/>
        <a:lstStyle/>
        <a:p>
          <a:endParaRPr lang="en-US"/>
        </a:p>
      </dgm:t>
    </dgm:pt>
    <dgm:pt modelId="{834012CD-66A1-4721-8FB5-B8405401B7FC}" type="sibTrans" cxnId="{960E69EB-6048-4A65-906F-86B41E5373A5}">
      <dgm:prSet/>
      <dgm:spPr/>
      <dgm:t>
        <a:bodyPr/>
        <a:lstStyle/>
        <a:p>
          <a:endParaRPr lang="en-US"/>
        </a:p>
      </dgm:t>
    </dgm:pt>
    <dgm:pt modelId="{B763FE5A-E61F-4E3D-8832-DF9173438E48}" type="pres">
      <dgm:prSet presAssocID="{1E39C984-7C0A-4D33-B989-EACC8915FD9F}" presName="vert0" presStyleCnt="0">
        <dgm:presLayoutVars>
          <dgm:dir/>
          <dgm:animOne val="branch"/>
          <dgm:animLvl val="lvl"/>
        </dgm:presLayoutVars>
      </dgm:prSet>
      <dgm:spPr/>
    </dgm:pt>
    <dgm:pt modelId="{6A2B68F0-C410-4726-A012-85B6F7782351}" type="pres">
      <dgm:prSet presAssocID="{D5559F7F-5E64-4A8C-9A04-23228B8D7DC5}" presName="thickLine" presStyleLbl="alignNode1" presStyleIdx="0" presStyleCnt="3"/>
      <dgm:spPr/>
    </dgm:pt>
    <dgm:pt modelId="{E83E9227-A8D5-4D5B-B4CF-C598DAE517F1}" type="pres">
      <dgm:prSet presAssocID="{D5559F7F-5E64-4A8C-9A04-23228B8D7DC5}" presName="horz1" presStyleCnt="0"/>
      <dgm:spPr/>
    </dgm:pt>
    <dgm:pt modelId="{1779EFEA-5E09-4EDF-B4E4-A1FDEE052D1F}" type="pres">
      <dgm:prSet presAssocID="{D5559F7F-5E64-4A8C-9A04-23228B8D7DC5}" presName="tx1" presStyleLbl="revTx" presStyleIdx="0" presStyleCnt="3"/>
      <dgm:spPr/>
    </dgm:pt>
    <dgm:pt modelId="{DBB906CC-6897-42F9-853F-84D4511E955F}" type="pres">
      <dgm:prSet presAssocID="{D5559F7F-5E64-4A8C-9A04-23228B8D7DC5}" presName="vert1" presStyleCnt="0"/>
      <dgm:spPr/>
    </dgm:pt>
    <dgm:pt modelId="{7E331A85-7FD3-4AE2-8EF4-C9D05D465C2D}" type="pres">
      <dgm:prSet presAssocID="{E4361FBE-408C-4D78-9349-A71983A62A12}" presName="thickLine" presStyleLbl="alignNode1" presStyleIdx="1" presStyleCnt="3"/>
      <dgm:spPr/>
    </dgm:pt>
    <dgm:pt modelId="{F2CE7052-B7D9-4CD0-ACD6-540BE9457D49}" type="pres">
      <dgm:prSet presAssocID="{E4361FBE-408C-4D78-9349-A71983A62A12}" presName="horz1" presStyleCnt="0"/>
      <dgm:spPr/>
    </dgm:pt>
    <dgm:pt modelId="{99ED4C5C-354E-4309-B037-0EEC4C3806F9}" type="pres">
      <dgm:prSet presAssocID="{E4361FBE-408C-4D78-9349-A71983A62A12}" presName="tx1" presStyleLbl="revTx" presStyleIdx="1" presStyleCnt="3"/>
      <dgm:spPr/>
    </dgm:pt>
    <dgm:pt modelId="{0F54BF8A-EC47-4228-8759-751CC4324AC4}" type="pres">
      <dgm:prSet presAssocID="{E4361FBE-408C-4D78-9349-A71983A62A12}" presName="vert1" presStyleCnt="0"/>
      <dgm:spPr/>
    </dgm:pt>
    <dgm:pt modelId="{CD9DB23B-FCB3-44B1-97B5-5C45499F122B}" type="pres">
      <dgm:prSet presAssocID="{9E9EE43B-11B0-4B38-8E5E-41C52D0EB8FB}" presName="thickLine" presStyleLbl="alignNode1" presStyleIdx="2" presStyleCnt="3"/>
      <dgm:spPr/>
    </dgm:pt>
    <dgm:pt modelId="{B4A8029D-AFD3-438A-A58D-A5AAB1EB1621}" type="pres">
      <dgm:prSet presAssocID="{9E9EE43B-11B0-4B38-8E5E-41C52D0EB8FB}" presName="horz1" presStyleCnt="0"/>
      <dgm:spPr/>
    </dgm:pt>
    <dgm:pt modelId="{6B085138-B77A-4D30-840E-3597AEC09BF3}" type="pres">
      <dgm:prSet presAssocID="{9E9EE43B-11B0-4B38-8E5E-41C52D0EB8FB}" presName="tx1" presStyleLbl="revTx" presStyleIdx="2" presStyleCnt="3"/>
      <dgm:spPr/>
    </dgm:pt>
    <dgm:pt modelId="{A589C059-A953-42AF-8919-603B9C276B8C}" type="pres">
      <dgm:prSet presAssocID="{9E9EE43B-11B0-4B38-8E5E-41C52D0EB8FB}" presName="vert1" presStyleCnt="0"/>
      <dgm:spPr/>
    </dgm:pt>
  </dgm:ptLst>
  <dgm:cxnLst>
    <dgm:cxn modelId="{464D863E-4476-45E6-B3F8-59B4FC63B0A8}" srcId="{1E39C984-7C0A-4D33-B989-EACC8915FD9F}" destId="{E4361FBE-408C-4D78-9349-A71983A62A12}" srcOrd="1" destOrd="0" parTransId="{CDF0FCFB-0CBE-4431-9607-4009ECA5EF21}" sibTransId="{7C1D5A84-DC0A-4564-BECE-982053987635}"/>
    <dgm:cxn modelId="{91D7F87C-30E4-4D2F-AAD9-A5358DC024BB}" type="presOf" srcId="{1E39C984-7C0A-4D33-B989-EACC8915FD9F}" destId="{B763FE5A-E61F-4E3D-8832-DF9173438E48}" srcOrd="0" destOrd="0" presId="urn:microsoft.com/office/officeart/2008/layout/LinedList"/>
    <dgm:cxn modelId="{ABE3C398-7928-4EC2-B879-0B16B591D9F9}" type="presOf" srcId="{9E9EE43B-11B0-4B38-8E5E-41C52D0EB8FB}" destId="{6B085138-B77A-4D30-840E-3597AEC09BF3}" srcOrd="0" destOrd="0" presId="urn:microsoft.com/office/officeart/2008/layout/LinedList"/>
    <dgm:cxn modelId="{D2CCA3AA-7025-4F13-95C5-AA7516103654}" type="presOf" srcId="{E4361FBE-408C-4D78-9349-A71983A62A12}" destId="{99ED4C5C-354E-4309-B037-0EEC4C3806F9}" srcOrd="0" destOrd="0" presId="urn:microsoft.com/office/officeart/2008/layout/LinedList"/>
    <dgm:cxn modelId="{DC2DD0CC-85EF-4876-997A-02A283075AA5}" srcId="{1E39C984-7C0A-4D33-B989-EACC8915FD9F}" destId="{D5559F7F-5E64-4A8C-9A04-23228B8D7DC5}" srcOrd="0" destOrd="0" parTransId="{4A0A0CE1-618C-4D1B-AB9D-6A1B7B75D5D9}" sibTransId="{86E8259F-5EE9-4D06-825A-6720212BCC45}"/>
    <dgm:cxn modelId="{960E69EB-6048-4A65-906F-86B41E5373A5}" srcId="{1E39C984-7C0A-4D33-B989-EACC8915FD9F}" destId="{9E9EE43B-11B0-4B38-8E5E-41C52D0EB8FB}" srcOrd="2" destOrd="0" parTransId="{6E6662BD-3F03-439C-9FCC-D9F26B8512A4}" sibTransId="{834012CD-66A1-4721-8FB5-B8405401B7FC}"/>
    <dgm:cxn modelId="{997C29EF-23B1-4C65-B61A-C72531EA2662}" type="presOf" srcId="{D5559F7F-5E64-4A8C-9A04-23228B8D7DC5}" destId="{1779EFEA-5E09-4EDF-B4E4-A1FDEE052D1F}" srcOrd="0" destOrd="0" presId="urn:microsoft.com/office/officeart/2008/layout/LinedList"/>
    <dgm:cxn modelId="{837E9000-16D2-49A4-B7C0-7655817BD968}" type="presParOf" srcId="{B763FE5A-E61F-4E3D-8832-DF9173438E48}" destId="{6A2B68F0-C410-4726-A012-85B6F7782351}" srcOrd="0" destOrd="0" presId="urn:microsoft.com/office/officeart/2008/layout/LinedList"/>
    <dgm:cxn modelId="{6093DED7-EF48-4352-B867-C27A88E974F4}" type="presParOf" srcId="{B763FE5A-E61F-4E3D-8832-DF9173438E48}" destId="{E83E9227-A8D5-4D5B-B4CF-C598DAE517F1}" srcOrd="1" destOrd="0" presId="urn:microsoft.com/office/officeart/2008/layout/LinedList"/>
    <dgm:cxn modelId="{5F7C81D4-3FBC-44B9-9F21-93701B2F5784}" type="presParOf" srcId="{E83E9227-A8D5-4D5B-B4CF-C598DAE517F1}" destId="{1779EFEA-5E09-4EDF-B4E4-A1FDEE052D1F}" srcOrd="0" destOrd="0" presId="urn:microsoft.com/office/officeart/2008/layout/LinedList"/>
    <dgm:cxn modelId="{057C6FEE-7A9C-4276-87F7-81D8CBD9A5E5}" type="presParOf" srcId="{E83E9227-A8D5-4D5B-B4CF-C598DAE517F1}" destId="{DBB906CC-6897-42F9-853F-84D4511E955F}" srcOrd="1" destOrd="0" presId="urn:microsoft.com/office/officeart/2008/layout/LinedList"/>
    <dgm:cxn modelId="{3B9B5ECD-A6E2-41EB-B408-382009B4F480}" type="presParOf" srcId="{B763FE5A-E61F-4E3D-8832-DF9173438E48}" destId="{7E331A85-7FD3-4AE2-8EF4-C9D05D465C2D}" srcOrd="2" destOrd="0" presId="urn:microsoft.com/office/officeart/2008/layout/LinedList"/>
    <dgm:cxn modelId="{517DD1E2-9388-45BA-B3D1-22A39582D13B}" type="presParOf" srcId="{B763FE5A-E61F-4E3D-8832-DF9173438E48}" destId="{F2CE7052-B7D9-4CD0-ACD6-540BE9457D49}" srcOrd="3" destOrd="0" presId="urn:microsoft.com/office/officeart/2008/layout/LinedList"/>
    <dgm:cxn modelId="{F10D8337-0AC8-4365-A5FE-39E7F74110A4}" type="presParOf" srcId="{F2CE7052-B7D9-4CD0-ACD6-540BE9457D49}" destId="{99ED4C5C-354E-4309-B037-0EEC4C3806F9}" srcOrd="0" destOrd="0" presId="urn:microsoft.com/office/officeart/2008/layout/LinedList"/>
    <dgm:cxn modelId="{35852B4E-0F72-4780-BFB0-063C6E75BACE}" type="presParOf" srcId="{F2CE7052-B7D9-4CD0-ACD6-540BE9457D49}" destId="{0F54BF8A-EC47-4228-8759-751CC4324AC4}" srcOrd="1" destOrd="0" presId="urn:microsoft.com/office/officeart/2008/layout/LinedList"/>
    <dgm:cxn modelId="{DFF4FA52-F6B6-45B8-B132-9D8558784AEF}" type="presParOf" srcId="{B763FE5A-E61F-4E3D-8832-DF9173438E48}" destId="{CD9DB23B-FCB3-44B1-97B5-5C45499F122B}" srcOrd="4" destOrd="0" presId="urn:microsoft.com/office/officeart/2008/layout/LinedList"/>
    <dgm:cxn modelId="{08F77DDC-94FE-4B3C-BBD6-2E5587B4350E}" type="presParOf" srcId="{B763FE5A-E61F-4E3D-8832-DF9173438E48}" destId="{B4A8029D-AFD3-438A-A58D-A5AAB1EB1621}" srcOrd="5" destOrd="0" presId="urn:microsoft.com/office/officeart/2008/layout/LinedList"/>
    <dgm:cxn modelId="{1DAABF29-4EEA-4E71-B0CA-51D18A241C0F}" type="presParOf" srcId="{B4A8029D-AFD3-438A-A58D-A5AAB1EB1621}" destId="{6B085138-B77A-4D30-840E-3597AEC09BF3}" srcOrd="0" destOrd="0" presId="urn:microsoft.com/office/officeart/2008/layout/LinedList"/>
    <dgm:cxn modelId="{A86A3323-D491-4633-92DC-B04BB9C2A881}" type="presParOf" srcId="{B4A8029D-AFD3-438A-A58D-A5AAB1EB1621}" destId="{A589C059-A953-42AF-8919-603B9C276B8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C94CA31-C1A5-41B2-8E93-787DBA43131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E49792B5-D293-4EF9-B2F9-DBECE134EEF0}">
      <dgm:prSet/>
      <dgm:spPr/>
      <dgm:t>
        <a:bodyPr/>
        <a:lstStyle/>
        <a:p>
          <a:r>
            <a:rPr lang="en-US"/>
            <a:t>Oil Cartel</a:t>
          </a:r>
        </a:p>
      </dgm:t>
    </dgm:pt>
    <dgm:pt modelId="{D6A4E6F9-194E-4CDE-BF7D-F011B6ABB8E8}" type="parTrans" cxnId="{22A182F2-80D6-46D5-A3E2-A9A7A564D0F2}">
      <dgm:prSet/>
      <dgm:spPr/>
      <dgm:t>
        <a:bodyPr/>
        <a:lstStyle/>
        <a:p>
          <a:endParaRPr lang="en-US"/>
        </a:p>
      </dgm:t>
    </dgm:pt>
    <dgm:pt modelId="{9B872364-E551-4E27-BA07-3FAAF5E4D2C3}" type="sibTrans" cxnId="{22A182F2-80D6-46D5-A3E2-A9A7A564D0F2}">
      <dgm:prSet/>
      <dgm:spPr/>
      <dgm:t>
        <a:bodyPr/>
        <a:lstStyle/>
        <a:p>
          <a:endParaRPr lang="en-US"/>
        </a:p>
      </dgm:t>
    </dgm:pt>
    <dgm:pt modelId="{8D154F5B-A826-4C7F-AB2A-60BEE5EB6DDB}">
      <dgm:prSet/>
      <dgm:spPr/>
      <dgm:t>
        <a:bodyPr/>
        <a:lstStyle/>
        <a:p>
          <a:r>
            <a:rPr lang="en-US"/>
            <a:t>Regulate the production, pricing, and marketing of oil.</a:t>
          </a:r>
        </a:p>
      </dgm:t>
    </dgm:pt>
    <dgm:pt modelId="{8938C7D2-A108-4944-B6BE-768571108B85}" type="parTrans" cxnId="{570A2133-CAFE-47A8-BDC6-94C546D0B802}">
      <dgm:prSet/>
      <dgm:spPr/>
      <dgm:t>
        <a:bodyPr/>
        <a:lstStyle/>
        <a:p>
          <a:endParaRPr lang="en-US"/>
        </a:p>
      </dgm:t>
    </dgm:pt>
    <dgm:pt modelId="{4B6647BC-E2E9-4847-8217-AF95B47531F1}" type="sibTrans" cxnId="{570A2133-CAFE-47A8-BDC6-94C546D0B802}">
      <dgm:prSet/>
      <dgm:spPr/>
      <dgm:t>
        <a:bodyPr/>
        <a:lstStyle/>
        <a:p>
          <a:endParaRPr lang="en-US"/>
        </a:p>
      </dgm:t>
    </dgm:pt>
    <dgm:pt modelId="{BE38663B-A10A-4079-A51F-2BE2B99D3399}">
      <dgm:prSet/>
      <dgm:spPr/>
      <dgm:t>
        <a:bodyPr/>
        <a:lstStyle/>
        <a:p>
          <a:r>
            <a:rPr lang="en-US"/>
            <a:t>Power by selective storage and distribution of reserves</a:t>
          </a:r>
        </a:p>
      </dgm:t>
    </dgm:pt>
    <dgm:pt modelId="{1CC9D3EF-4EBD-4932-AA7A-3C43D4A869E9}" type="parTrans" cxnId="{8ADA6476-7018-4A54-80CE-CD8F02CADF01}">
      <dgm:prSet/>
      <dgm:spPr/>
      <dgm:t>
        <a:bodyPr/>
        <a:lstStyle/>
        <a:p>
          <a:endParaRPr lang="en-US"/>
        </a:p>
      </dgm:t>
    </dgm:pt>
    <dgm:pt modelId="{9E87F8DD-D562-4830-B373-88F83EF03338}" type="sibTrans" cxnId="{8ADA6476-7018-4A54-80CE-CD8F02CADF01}">
      <dgm:prSet/>
      <dgm:spPr/>
      <dgm:t>
        <a:bodyPr/>
        <a:lstStyle/>
        <a:p>
          <a:endParaRPr lang="en-US"/>
        </a:p>
      </dgm:t>
    </dgm:pt>
    <dgm:pt modelId="{D3DAC745-01F5-45C1-B4DC-27082A121969}" type="pres">
      <dgm:prSet presAssocID="{BC94CA31-C1A5-41B2-8E93-787DBA431313}" presName="root" presStyleCnt="0">
        <dgm:presLayoutVars>
          <dgm:dir/>
          <dgm:resizeHandles val="exact"/>
        </dgm:presLayoutVars>
      </dgm:prSet>
      <dgm:spPr/>
    </dgm:pt>
    <dgm:pt modelId="{C5C24531-3D2E-48F0-9823-7C86AE6CACB7}" type="pres">
      <dgm:prSet presAssocID="{E49792B5-D293-4EF9-B2F9-DBECE134EEF0}" presName="compNode" presStyleCnt="0"/>
      <dgm:spPr/>
    </dgm:pt>
    <dgm:pt modelId="{DD683FB3-681F-488B-BB54-EDC599A5BB6B}" type="pres">
      <dgm:prSet presAssocID="{E49792B5-D293-4EF9-B2F9-DBECE134EEF0}" presName="bgRect" presStyleLbl="bgShp" presStyleIdx="0" presStyleCnt="3"/>
      <dgm:spPr/>
    </dgm:pt>
    <dgm:pt modelId="{F113639A-177C-4241-A263-1F9891E341A5}" type="pres">
      <dgm:prSet presAssocID="{E49792B5-D293-4EF9-B2F9-DBECE134EEF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ter"/>
        </a:ext>
      </dgm:extLst>
    </dgm:pt>
    <dgm:pt modelId="{C0060635-749B-46EF-AEFF-6F4B14BFB40E}" type="pres">
      <dgm:prSet presAssocID="{E49792B5-D293-4EF9-B2F9-DBECE134EEF0}" presName="spaceRect" presStyleCnt="0"/>
      <dgm:spPr/>
    </dgm:pt>
    <dgm:pt modelId="{11EB8868-15E6-4E10-BAE1-9F5F343EE4FE}" type="pres">
      <dgm:prSet presAssocID="{E49792B5-D293-4EF9-B2F9-DBECE134EEF0}" presName="parTx" presStyleLbl="revTx" presStyleIdx="0" presStyleCnt="3">
        <dgm:presLayoutVars>
          <dgm:chMax val="0"/>
          <dgm:chPref val="0"/>
        </dgm:presLayoutVars>
      </dgm:prSet>
      <dgm:spPr/>
    </dgm:pt>
    <dgm:pt modelId="{5DC3A9D0-06D8-4118-949D-30793EB72733}" type="pres">
      <dgm:prSet presAssocID="{9B872364-E551-4E27-BA07-3FAAF5E4D2C3}" presName="sibTrans" presStyleCnt="0"/>
      <dgm:spPr/>
    </dgm:pt>
    <dgm:pt modelId="{041DDD14-56F6-4764-91DF-60D5B1BAEFEF}" type="pres">
      <dgm:prSet presAssocID="{8D154F5B-A826-4C7F-AB2A-60BEE5EB6DDB}" presName="compNode" presStyleCnt="0"/>
      <dgm:spPr/>
    </dgm:pt>
    <dgm:pt modelId="{B806A4E9-80A4-4847-93CC-2D53A8A9E56A}" type="pres">
      <dgm:prSet presAssocID="{8D154F5B-A826-4C7F-AB2A-60BEE5EB6DDB}" presName="bgRect" presStyleLbl="bgShp" presStyleIdx="1" presStyleCnt="3"/>
      <dgm:spPr/>
    </dgm:pt>
    <dgm:pt modelId="{5C53ECBE-09DE-47A9-82AA-A6D1711D3FA4}" type="pres">
      <dgm:prSet presAssocID="{8D154F5B-A826-4C7F-AB2A-60BEE5EB6DD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471148B1-4003-447D-9550-F360129260EF}" type="pres">
      <dgm:prSet presAssocID="{8D154F5B-A826-4C7F-AB2A-60BEE5EB6DDB}" presName="spaceRect" presStyleCnt="0"/>
      <dgm:spPr/>
    </dgm:pt>
    <dgm:pt modelId="{E62BC7FD-C681-4CC1-A2AA-642E31EA91A1}" type="pres">
      <dgm:prSet presAssocID="{8D154F5B-A826-4C7F-AB2A-60BEE5EB6DDB}" presName="parTx" presStyleLbl="revTx" presStyleIdx="1" presStyleCnt="3">
        <dgm:presLayoutVars>
          <dgm:chMax val="0"/>
          <dgm:chPref val="0"/>
        </dgm:presLayoutVars>
      </dgm:prSet>
      <dgm:spPr/>
    </dgm:pt>
    <dgm:pt modelId="{D8F0A457-80C5-4739-83D7-960057D7EF0E}" type="pres">
      <dgm:prSet presAssocID="{4B6647BC-E2E9-4847-8217-AF95B47531F1}" presName="sibTrans" presStyleCnt="0"/>
      <dgm:spPr/>
    </dgm:pt>
    <dgm:pt modelId="{DD76F03C-7B7B-48F7-8E5E-C2488CF02C4A}" type="pres">
      <dgm:prSet presAssocID="{BE38663B-A10A-4079-A51F-2BE2B99D3399}" presName="compNode" presStyleCnt="0"/>
      <dgm:spPr/>
    </dgm:pt>
    <dgm:pt modelId="{19470686-7F46-44B3-9ABD-5EAF0C7CF3EC}" type="pres">
      <dgm:prSet presAssocID="{BE38663B-A10A-4079-A51F-2BE2B99D3399}" presName="bgRect" presStyleLbl="bgShp" presStyleIdx="2" presStyleCnt="3"/>
      <dgm:spPr/>
    </dgm:pt>
    <dgm:pt modelId="{36F20289-93B5-43FD-8BCE-9B4B1D62C0C6}" type="pres">
      <dgm:prSet presAssocID="{BE38663B-A10A-4079-A51F-2BE2B99D339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ctory"/>
        </a:ext>
      </dgm:extLst>
    </dgm:pt>
    <dgm:pt modelId="{660FD5DF-A5DE-47F2-92EA-31B3D94D3739}" type="pres">
      <dgm:prSet presAssocID="{BE38663B-A10A-4079-A51F-2BE2B99D3399}" presName="spaceRect" presStyleCnt="0"/>
      <dgm:spPr/>
    </dgm:pt>
    <dgm:pt modelId="{82DEC6AF-13E9-42C2-9C12-BFDD4DE620EA}" type="pres">
      <dgm:prSet presAssocID="{BE38663B-A10A-4079-A51F-2BE2B99D3399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570A2133-CAFE-47A8-BDC6-94C546D0B802}" srcId="{BC94CA31-C1A5-41B2-8E93-787DBA431313}" destId="{8D154F5B-A826-4C7F-AB2A-60BEE5EB6DDB}" srcOrd="1" destOrd="0" parTransId="{8938C7D2-A108-4944-B6BE-768571108B85}" sibTransId="{4B6647BC-E2E9-4847-8217-AF95B47531F1}"/>
    <dgm:cxn modelId="{FEABB34B-3E46-4C18-AF2F-C47E308CE616}" type="presOf" srcId="{BC94CA31-C1A5-41B2-8E93-787DBA431313}" destId="{D3DAC745-01F5-45C1-B4DC-27082A121969}" srcOrd="0" destOrd="0" presId="urn:microsoft.com/office/officeart/2018/2/layout/IconVerticalSolidList"/>
    <dgm:cxn modelId="{8ADA6476-7018-4A54-80CE-CD8F02CADF01}" srcId="{BC94CA31-C1A5-41B2-8E93-787DBA431313}" destId="{BE38663B-A10A-4079-A51F-2BE2B99D3399}" srcOrd="2" destOrd="0" parTransId="{1CC9D3EF-4EBD-4932-AA7A-3C43D4A869E9}" sibTransId="{9E87F8DD-D562-4830-B373-88F83EF03338}"/>
    <dgm:cxn modelId="{7D9DC59A-D063-4659-BEBC-290A3E34D1F0}" type="presOf" srcId="{8D154F5B-A826-4C7F-AB2A-60BEE5EB6DDB}" destId="{E62BC7FD-C681-4CC1-A2AA-642E31EA91A1}" srcOrd="0" destOrd="0" presId="urn:microsoft.com/office/officeart/2018/2/layout/IconVerticalSolidList"/>
    <dgm:cxn modelId="{779DE2E0-A786-43B9-8743-9732AB84DC30}" type="presOf" srcId="{E49792B5-D293-4EF9-B2F9-DBECE134EEF0}" destId="{11EB8868-15E6-4E10-BAE1-9F5F343EE4FE}" srcOrd="0" destOrd="0" presId="urn:microsoft.com/office/officeart/2018/2/layout/IconVerticalSolidList"/>
    <dgm:cxn modelId="{22A182F2-80D6-46D5-A3E2-A9A7A564D0F2}" srcId="{BC94CA31-C1A5-41B2-8E93-787DBA431313}" destId="{E49792B5-D293-4EF9-B2F9-DBECE134EEF0}" srcOrd="0" destOrd="0" parTransId="{D6A4E6F9-194E-4CDE-BF7D-F011B6ABB8E8}" sibTransId="{9B872364-E551-4E27-BA07-3FAAF5E4D2C3}"/>
    <dgm:cxn modelId="{654F95FB-A7D2-49F9-866C-0CA1D65B6109}" type="presOf" srcId="{BE38663B-A10A-4079-A51F-2BE2B99D3399}" destId="{82DEC6AF-13E9-42C2-9C12-BFDD4DE620EA}" srcOrd="0" destOrd="0" presId="urn:microsoft.com/office/officeart/2018/2/layout/IconVerticalSolidList"/>
    <dgm:cxn modelId="{D0FB0100-F4D5-43FF-A66C-E8C10B7E6B7E}" type="presParOf" srcId="{D3DAC745-01F5-45C1-B4DC-27082A121969}" destId="{C5C24531-3D2E-48F0-9823-7C86AE6CACB7}" srcOrd="0" destOrd="0" presId="urn:microsoft.com/office/officeart/2018/2/layout/IconVerticalSolidList"/>
    <dgm:cxn modelId="{7C7DD60F-B31D-47DA-8BEF-CB3DAE6AA108}" type="presParOf" srcId="{C5C24531-3D2E-48F0-9823-7C86AE6CACB7}" destId="{DD683FB3-681F-488B-BB54-EDC599A5BB6B}" srcOrd="0" destOrd="0" presId="urn:microsoft.com/office/officeart/2018/2/layout/IconVerticalSolidList"/>
    <dgm:cxn modelId="{1547D5E0-B418-4E3A-B49C-40E564BE2836}" type="presParOf" srcId="{C5C24531-3D2E-48F0-9823-7C86AE6CACB7}" destId="{F113639A-177C-4241-A263-1F9891E341A5}" srcOrd="1" destOrd="0" presId="urn:microsoft.com/office/officeart/2018/2/layout/IconVerticalSolidList"/>
    <dgm:cxn modelId="{03C9EEDC-0D94-49DA-99C6-7949C7A6EB93}" type="presParOf" srcId="{C5C24531-3D2E-48F0-9823-7C86AE6CACB7}" destId="{C0060635-749B-46EF-AEFF-6F4B14BFB40E}" srcOrd="2" destOrd="0" presId="urn:microsoft.com/office/officeart/2018/2/layout/IconVerticalSolidList"/>
    <dgm:cxn modelId="{49149D59-7B05-48CA-A611-8D332EE36FAD}" type="presParOf" srcId="{C5C24531-3D2E-48F0-9823-7C86AE6CACB7}" destId="{11EB8868-15E6-4E10-BAE1-9F5F343EE4FE}" srcOrd="3" destOrd="0" presId="urn:microsoft.com/office/officeart/2018/2/layout/IconVerticalSolidList"/>
    <dgm:cxn modelId="{CB2E24D4-8B97-4975-8A8A-A09C59BD582C}" type="presParOf" srcId="{D3DAC745-01F5-45C1-B4DC-27082A121969}" destId="{5DC3A9D0-06D8-4118-949D-30793EB72733}" srcOrd="1" destOrd="0" presId="urn:microsoft.com/office/officeart/2018/2/layout/IconVerticalSolidList"/>
    <dgm:cxn modelId="{4C040BFA-4E55-4353-BB5F-D0E5EC4BBA3E}" type="presParOf" srcId="{D3DAC745-01F5-45C1-B4DC-27082A121969}" destId="{041DDD14-56F6-4764-91DF-60D5B1BAEFEF}" srcOrd="2" destOrd="0" presId="urn:microsoft.com/office/officeart/2018/2/layout/IconVerticalSolidList"/>
    <dgm:cxn modelId="{593C1CB1-9C73-4FC2-AADF-84E34740099F}" type="presParOf" srcId="{041DDD14-56F6-4764-91DF-60D5B1BAEFEF}" destId="{B806A4E9-80A4-4847-93CC-2D53A8A9E56A}" srcOrd="0" destOrd="0" presId="urn:microsoft.com/office/officeart/2018/2/layout/IconVerticalSolidList"/>
    <dgm:cxn modelId="{DC4C361B-539D-4654-8DE2-805CEDF3C13B}" type="presParOf" srcId="{041DDD14-56F6-4764-91DF-60D5B1BAEFEF}" destId="{5C53ECBE-09DE-47A9-82AA-A6D1711D3FA4}" srcOrd="1" destOrd="0" presId="urn:microsoft.com/office/officeart/2018/2/layout/IconVerticalSolidList"/>
    <dgm:cxn modelId="{08A17A1F-A090-4ACB-902C-F16F220DB275}" type="presParOf" srcId="{041DDD14-56F6-4764-91DF-60D5B1BAEFEF}" destId="{471148B1-4003-447D-9550-F360129260EF}" srcOrd="2" destOrd="0" presId="urn:microsoft.com/office/officeart/2018/2/layout/IconVerticalSolidList"/>
    <dgm:cxn modelId="{ED1AB4F5-9480-4F08-847F-E7F3DE49AE91}" type="presParOf" srcId="{041DDD14-56F6-4764-91DF-60D5B1BAEFEF}" destId="{E62BC7FD-C681-4CC1-A2AA-642E31EA91A1}" srcOrd="3" destOrd="0" presId="urn:microsoft.com/office/officeart/2018/2/layout/IconVerticalSolidList"/>
    <dgm:cxn modelId="{F0237E1B-5C3D-4661-8B66-662ABA761613}" type="presParOf" srcId="{D3DAC745-01F5-45C1-B4DC-27082A121969}" destId="{D8F0A457-80C5-4739-83D7-960057D7EF0E}" srcOrd="3" destOrd="0" presId="urn:microsoft.com/office/officeart/2018/2/layout/IconVerticalSolidList"/>
    <dgm:cxn modelId="{D5C450D7-1C90-4390-AEBE-420BC87E2CEC}" type="presParOf" srcId="{D3DAC745-01F5-45C1-B4DC-27082A121969}" destId="{DD76F03C-7B7B-48F7-8E5E-C2488CF02C4A}" srcOrd="4" destOrd="0" presId="urn:microsoft.com/office/officeart/2018/2/layout/IconVerticalSolidList"/>
    <dgm:cxn modelId="{DA391C95-5FF2-48A2-8896-C97CD0AAFC2C}" type="presParOf" srcId="{DD76F03C-7B7B-48F7-8E5E-C2488CF02C4A}" destId="{19470686-7F46-44B3-9ABD-5EAF0C7CF3EC}" srcOrd="0" destOrd="0" presId="urn:microsoft.com/office/officeart/2018/2/layout/IconVerticalSolidList"/>
    <dgm:cxn modelId="{EFC4AC3E-18D5-4AC4-89FD-F158C50F6576}" type="presParOf" srcId="{DD76F03C-7B7B-48F7-8E5E-C2488CF02C4A}" destId="{36F20289-93B5-43FD-8BCE-9B4B1D62C0C6}" srcOrd="1" destOrd="0" presId="urn:microsoft.com/office/officeart/2018/2/layout/IconVerticalSolidList"/>
    <dgm:cxn modelId="{DCF4772C-854D-4EA6-A3A4-318FAEDA7959}" type="presParOf" srcId="{DD76F03C-7B7B-48F7-8E5E-C2488CF02C4A}" destId="{660FD5DF-A5DE-47F2-92EA-31B3D94D3739}" srcOrd="2" destOrd="0" presId="urn:microsoft.com/office/officeart/2018/2/layout/IconVerticalSolidList"/>
    <dgm:cxn modelId="{FFD1DDEE-FD1C-4509-B8C8-D8DC4B6821A7}" type="presParOf" srcId="{DD76F03C-7B7B-48F7-8E5E-C2488CF02C4A}" destId="{82DEC6AF-13E9-42C2-9C12-BFDD4DE620E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9D3241E-19EB-46DA-87B9-6557CA2294A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A0BF52BF-AD57-4E84-B6D5-8AC3C5D0219E}">
      <dgm:prSet custT="1"/>
      <dgm:spPr/>
      <dgm:t>
        <a:bodyPr/>
        <a:lstStyle/>
        <a:p>
          <a:r>
            <a:rPr lang="en-US" sz="2400" dirty="0"/>
            <a:t>Over 160 member nations</a:t>
          </a:r>
        </a:p>
      </dgm:t>
    </dgm:pt>
    <dgm:pt modelId="{43F94542-CE46-40DB-A914-C3B0EBE92358}" type="parTrans" cxnId="{356B41C8-0C27-4627-A062-483A5BB422C1}">
      <dgm:prSet/>
      <dgm:spPr/>
      <dgm:t>
        <a:bodyPr/>
        <a:lstStyle/>
        <a:p>
          <a:endParaRPr lang="en-US"/>
        </a:p>
      </dgm:t>
    </dgm:pt>
    <dgm:pt modelId="{B5099FE3-4C1D-4E75-B768-5C94136F99FB}" type="sibTrans" cxnId="{356B41C8-0C27-4627-A062-483A5BB422C1}">
      <dgm:prSet/>
      <dgm:spPr/>
      <dgm:t>
        <a:bodyPr/>
        <a:lstStyle/>
        <a:p>
          <a:endParaRPr lang="en-US"/>
        </a:p>
      </dgm:t>
    </dgm:pt>
    <dgm:pt modelId="{42F5ECD4-17E7-45F7-B8C0-A7265F08954A}">
      <dgm:prSet custT="1"/>
      <dgm:spPr/>
      <dgm:t>
        <a:bodyPr/>
        <a:lstStyle/>
        <a:p>
          <a:r>
            <a:rPr lang="en-US" sz="2400" dirty="0"/>
            <a:t>Negotiates and administers trade agreements</a:t>
          </a:r>
        </a:p>
      </dgm:t>
    </dgm:pt>
    <dgm:pt modelId="{8BFE70F6-5AAA-4612-B4FD-CA50F9C78B3F}" type="parTrans" cxnId="{B06353C1-7CB2-498B-9B21-3D6BCE982066}">
      <dgm:prSet/>
      <dgm:spPr/>
      <dgm:t>
        <a:bodyPr/>
        <a:lstStyle/>
        <a:p>
          <a:endParaRPr lang="en-US"/>
        </a:p>
      </dgm:t>
    </dgm:pt>
    <dgm:pt modelId="{6C76C738-5AC6-41F7-812C-BE7429C5BFA8}" type="sibTrans" cxnId="{B06353C1-7CB2-498B-9B21-3D6BCE982066}">
      <dgm:prSet/>
      <dgm:spPr/>
      <dgm:t>
        <a:bodyPr/>
        <a:lstStyle/>
        <a:p>
          <a:endParaRPr lang="en-US"/>
        </a:p>
      </dgm:t>
    </dgm:pt>
    <dgm:pt modelId="{44FCC8E6-6496-4CE8-9032-6D38F16EBBBB}">
      <dgm:prSet custT="1"/>
      <dgm:spPr/>
      <dgm:t>
        <a:bodyPr/>
        <a:lstStyle/>
        <a:p>
          <a:r>
            <a:rPr lang="en-US" sz="2400" dirty="0"/>
            <a:t>Resolves trade disputes</a:t>
          </a:r>
        </a:p>
      </dgm:t>
    </dgm:pt>
    <dgm:pt modelId="{AE8A5976-0911-4985-ABF7-AA6A3AFC121B}" type="parTrans" cxnId="{A25C2324-070D-469D-A909-0CE16C4CA6B9}">
      <dgm:prSet/>
      <dgm:spPr/>
      <dgm:t>
        <a:bodyPr/>
        <a:lstStyle/>
        <a:p>
          <a:endParaRPr lang="en-US"/>
        </a:p>
      </dgm:t>
    </dgm:pt>
    <dgm:pt modelId="{2A0B938B-89D8-4112-9BBE-299758EF0830}" type="sibTrans" cxnId="{A25C2324-070D-469D-A909-0CE16C4CA6B9}">
      <dgm:prSet/>
      <dgm:spPr/>
      <dgm:t>
        <a:bodyPr/>
        <a:lstStyle/>
        <a:p>
          <a:endParaRPr lang="en-US"/>
        </a:p>
      </dgm:t>
    </dgm:pt>
    <dgm:pt modelId="{6233FA96-95A1-42F7-BAAF-34063D177513}">
      <dgm:prSet custT="1"/>
      <dgm:spPr/>
      <dgm:t>
        <a:bodyPr/>
        <a:lstStyle/>
        <a:p>
          <a:r>
            <a:rPr lang="en-US" sz="2400" dirty="0"/>
            <a:t>Monitors trade policies</a:t>
          </a:r>
        </a:p>
      </dgm:t>
    </dgm:pt>
    <dgm:pt modelId="{A2FD04A8-7214-4FC2-9E74-8A0B8EA42163}" type="parTrans" cxnId="{D1FE10F4-2FA4-471A-942B-14D16710EA66}">
      <dgm:prSet/>
      <dgm:spPr/>
      <dgm:t>
        <a:bodyPr/>
        <a:lstStyle/>
        <a:p>
          <a:endParaRPr lang="en-US"/>
        </a:p>
      </dgm:t>
    </dgm:pt>
    <dgm:pt modelId="{629B8526-0AA3-456E-ADAB-1765F4279F31}" type="sibTrans" cxnId="{D1FE10F4-2FA4-471A-942B-14D16710EA66}">
      <dgm:prSet/>
      <dgm:spPr/>
      <dgm:t>
        <a:bodyPr/>
        <a:lstStyle/>
        <a:p>
          <a:endParaRPr lang="en-US"/>
        </a:p>
      </dgm:t>
    </dgm:pt>
    <dgm:pt modelId="{C9FE7E7A-45E6-42C9-9A05-77C94DF14773}">
      <dgm:prSet custT="1"/>
      <dgm:spPr/>
      <dgm:t>
        <a:bodyPr/>
        <a:lstStyle/>
        <a:p>
          <a:r>
            <a:rPr lang="en-US" sz="2400" dirty="0"/>
            <a:t>Provides support for developing countries</a:t>
          </a:r>
        </a:p>
      </dgm:t>
    </dgm:pt>
    <dgm:pt modelId="{2EBB976C-FF2C-4DEE-B7EF-6921AA6901B6}" type="parTrans" cxnId="{05DC8D2C-DF9B-40E4-A7E1-87BC2BFF3F0E}">
      <dgm:prSet/>
      <dgm:spPr/>
      <dgm:t>
        <a:bodyPr/>
        <a:lstStyle/>
        <a:p>
          <a:endParaRPr lang="en-US"/>
        </a:p>
      </dgm:t>
    </dgm:pt>
    <dgm:pt modelId="{656B7073-E3C8-4207-9C8C-63833FA8C347}" type="sibTrans" cxnId="{05DC8D2C-DF9B-40E4-A7E1-87BC2BFF3F0E}">
      <dgm:prSet/>
      <dgm:spPr/>
      <dgm:t>
        <a:bodyPr/>
        <a:lstStyle/>
        <a:p>
          <a:endParaRPr lang="en-US"/>
        </a:p>
      </dgm:t>
    </dgm:pt>
    <dgm:pt modelId="{C4DF6A53-96FF-4B47-AAE9-8F1A391F36C3}" type="pres">
      <dgm:prSet presAssocID="{79D3241E-19EB-46DA-87B9-6557CA2294A5}" presName="root" presStyleCnt="0">
        <dgm:presLayoutVars>
          <dgm:dir/>
          <dgm:resizeHandles val="exact"/>
        </dgm:presLayoutVars>
      </dgm:prSet>
      <dgm:spPr/>
    </dgm:pt>
    <dgm:pt modelId="{477359F9-25C1-4A3B-84A7-DEC1956C3BE4}" type="pres">
      <dgm:prSet presAssocID="{A0BF52BF-AD57-4E84-B6D5-8AC3C5D0219E}" presName="compNode" presStyleCnt="0"/>
      <dgm:spPr/>
    </dgm:pt>
    <dgm:pt modelId="{353D35CB-A97B-4CA7-A462-170B52A844C2}" type="pres">
      <dgm:prSet presAssocID="{A0BF52BF-AD57-4E84-B6D5-8AC3C5D0219E}" presName="bgRect" presStyleLbl="bgShp" presStyleIdx="0" presStyleCnt="5"/>
      <dgm:spPr/>
    </dgm:pt>
    <dgm:pt modelId="{064033E3-D566-43B5-B128-AC6BD4694970}" type="pres">
      <dgm:prSet presAssocID="{A0BF52BF-AD57-4E84-B6D5-8AC3C5D0219E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ople"/>
        </a:ext>
      </dgm:extLst>
    </dgm:pt>
    <dgm:pt modelId="{64F1F467-2A3C-407E-AB18-4F06DEDBD93E}" type="pres">
      <dgm:prSet presAssocID="{A0BF52BF-AD57-4E84-B6D5-8AC3C5D0219E}" presName="spaceRect" presStyleCnt="0"/>
      <dgm:spPr/>
    </dgm:pt>
    <dgm:pt modelId="{F51650C9-EDB5-47A1-B6A4-230E156A1C3B}" type="pres">
      <dgm:prSet presAssocID="{A0BF52BF-AD57-4E84-B6D5-8AC3C5D0219E}" presName="parTx" presStyleLbl="revTx" presStyleIdx="0" presStyleCnt="5">
        <dgm:presLayoutVars>
          <dgm:chMax val="0"/>
          <dgm:chPref val="0"/>
        </dgm:presLayoutVars>
      </dgm:prSet>
      <dgm:spPr/>
    </dgm:pt>
    <dgm:pt modelId="{5A154280-D007-47CE-BA58-543CD8F69C34}" type="pres">
      <dgm:prSet presAssocID="{B5099FE3-4C1D-4E75-B768-5C94136F99FB}" presName="sibTrans" presStyleCnt="0"/>
      <dgm:spPr/>
    </dgm:pt>
    <dgm:pt modelId="{6B0BA7A1-47BD-4FE3-8B09-17ABEE114DAD}" type="pres">
      <dgm:prSet presAssocID="{42F5ECD4-17E7-45F7-B8C0-A7265F08954A}" presName="compNode" presStyleCnt="0"/>
      <dgm:spPr/>
    </dgm:pt>
    <dgm:pt modelId="{9616528E-3D42-4D16-955A-7C82037918BA}" type="pres">
      <dgm:prSet presAssocID="{42F5ECD4-17E7-45F7-B8C0-A7265F08954A}" presName="bgRect" presStyleLbl="bgShp" presStyleIdx="1" presStyleCnt="5"/>
      <dgm:spPr/>
    </dgm:pt>
    <dgm:pt modelId="{497DFE68-E449-4576-99AA-987B11DDBCD9}" type="pres">
      <dgm:prSet presAssocID="{42F5ECD4-17E7-45F7-B8C0-A7265F08954A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xport"/>
        </a:ext>
      </dgm:extLst>
    </dgm:pt>
    <dgm:pt modelId="{7B0FCAB6-34E9-4473-A872-63CDBAB8473C}" type="pres">
      <dgm:prSet presAssocID="{42F5ECD4-17E7-45F7-B8C0-A7265F08954A}" presName="spaceRect" presStyleCnt="0"/>
      <dgm:spPr/>
    </dgm:pt>
    <dgm:pt modelId="{508053C6-971E-45F8-98BB-13C0F7965A2C}" type="pres">
      <dgm:prSet presAssocID="{42F5ECD4-17E7-45F7-B8C0-A7265F08954A}" presName="parTx" presStyleLbl="revTx" presStyleIdx="1" presStyleCnt="5">
        <dgm:presLayoutVars>
          <dgm:chMax val="0"/>
          <dgm:chPref val="0"/>
        </dgm:presLayoutVars>
      </dgm:prSet>
      <dgm:spPr/>
    </dgm:pt>
    <dgm:pt modelId="{58D1C455-5FDD-45EC-931A-324A1F73FDF1}" type="pres">
      <dgm:prSet presAssocID="{6C76C738-5AC6-41F7-812C-BE7429C5BFA8}" presName="sibTrans" presStyleCnt="0"/>
      <dgm:spPr/>
    </dgm:pt>
    <dgm:pt modelId="{5E5A4480-2DAD-4139-A613-365EB1C9C1DF}" type="pres">
      <dgm:prSet presAssocID="{44FCC8E6-6496-4CE8-9032-6D38F16EBBBB}" presName="compNode" presStyleCnt="0"/>
      <dgm:spPr/>
    </dgm:pt>
    <dgm:pt modelId="{3F13AF9E-207D-4EA7-8BC3-FEA8161618B8}" type="pres">
      <dgm:prSet presAssocID="{44FCC8E6-6496-4CE8-9032-6D38F16EBBBB}" presName="bgRect" presStyleLbl="bgShp" presStyleIdx="2" presStyleCnt="5"/>
      <dgm:spPr/>
    </dgm:pt>
    <dgm:pt modelId="{8480F769-0D2D-4A8C-A4E6-3491A0D0BA2B}" type="pres">
      <dgm:prSet presAssocID="{44FCC8E6-6496-4CE8-9032-6D38F16EBBBB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mitments"/>
        </a:ext>
      </dgm:extLst>
    </dgm:pt>
    <dgm:pt modelId="{8BCEBA59-76B6-4A07-88D8-7F62A6CC2C5F}" type="pres">
      <dgm:prSet presAssocID="{44FCC8E6-6496-4CE8-9032-6D38F16EBBBB}" presName="spaceRect" presStyleCnt="0"/>
      <dgm:spPr/>
    </dgm:pt>
    <dgm:pt modelId="{1A30B412-4491-4B6F-9752-492F58112A14}" type="pres">
      <dgm:prSet presAssocID="{44FCC8E6-6496-4CE8-9032-6D38F16EBBBB}" presName="parTx" presStyleLbl="revTx" presStyleIdx="2" presStyleCnt="5">
        <dgm:presLayoutVars>
          <dgm:chMax val="0"/>
          <dgm:chPref val="0"/>
        </dgm:presLayoutVars>
      </dgm:prSet>
      <dgm:spPr/>
    </dgm:pt>
    <dgm:pt modelId="{2169063E-6B59-4BEC-BD4D-72344573C55F}" type="pres">
      <dgm:prSet presAssocID="{2A0B938B-89D8-4112-9BBE-299758EF0830}" presName="sibTrans" presStyleCnt="0"/>
      <dgm:spPr/>
    </dgm:pt>
    <dgm:pt modelId="{B652143E-64CA-49D9-B4A9-AF02D55433A8}" type="pres">
      <dgm:prSet presAssocID="{6233FA96-95A1-42F7-BAAF-34063D177513}" presName="compNode" presStyleCnt="0"/>
      <dgm:spPr/>
    </dgm:pt>
    <dgm:pt modelId="{721875EB-7579-4E3A-98A7-193CEC6AB67C}" type="pres">
      <dgm:prSet presAssocID="{6233FA96-95A1-42F7-BAAF-34063D177513}" presName="bgRect" presStyleLbl="bgShp" presStyleIdx="3" presStyleCnt="5"/>
      <dgm:spPr/>
    </dgm:pt>
    <dgm:pt modelId="{5F6DB694-4ABB-4F9C-8A59-7E0FA1FC14EF}" type="pres">
      <dgm:prSet presAssocID="{6233FA96-95A1-42F7-BAAF-34063D177513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mily"/>
        </a:ext>
      </dgm:extLst>
    </dgm:pt>
    <dgm:pt modelId="{DC3DF5EF-16A5-4EEB-B205-D1EF4E84FCC6}" type="pres">
      <dgm:prSet presAssocID="{6233FA96-95A1-42F7-BAAF-34063D177513}" presName="spaceRect" presStyleCnt="0"/>
      <dgm:spPr/>
    </dgm:pt>
    <dgm:pt modelId="{443ED127-4382-41FF-AB46-5FD74308C952}" type="pres">
      <dgm:prSet presAssocID="{6233FA96-95A1-42F7-BAAF-34063D177513}" presName="parTx" presStyleLbl="revTx" presStyleIdx="3" presStyleCnt="5">
        <dgm:presLayoutVars>
          <dgm:chMax val="0"/>
          <dgm:chPref val="0"/>
        </dgm:presLayoutVars>
      </dgm:prSet>
      <dgm:spPr/>
    </dgm:pt>
    <dgm:pt modelId="{14FEAF2A-32AB-4239-B078-F5FE2198F431}" type="pres">
      <dgm:prSet presAssocID="{629B8526-0AA3-456E-ADAB-1765F4279F31}" presName="sibTrans" presStyleCnt="0"/>
      <dgm:spPr/>
    </dgm:pt>
    <dgm:pt modelId="{A80F0536-D8D2-4B00-8F33-7EDC314C99CE}" type="pres">
      <dgm:prSet presAssocID="{C9FE7E7A-45E6-42C9-9A05-77C94DF14773}" presName="compNode" presStyleCnt="0"/>
      <dgm:spPr/>
    </dgm:pt>
    <dgm:pt modelId="{3ED30C34-AFF6-4B0B-9B64-97CD6905C8E7}" type="pres">
      <dgm:prSet presAssocID="{C9FE7E7A-45E6-42C9-9A05-77C94DF14773}" presName="bgRect" presStyleLbl="bgShp" presStyleIdx="4" presStyleCnt="5"/>
      <dgm:spPr/>
    </dgm:pt>
    <dgm:pt modelId="{3EE0179F-1C01-4BD4-A94A-71F4FBF730DD}" type="pres">
      <dgm:prSet presAssocID="{C9FE7E7A-45E6-42C9-9A05-77C94DF14773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ducation"/>
        </a:ext>
      </dgm:extLst>
    </dgm:pt>
    <dgm:pt modelId="{6344CDB0-5DEA-4BC4-B553-68123B47561F}" type="pres">
      <dgm:prSet presAssocID="{C9FE7E7A-45E6-42C9-9A05-77C94DF14773}" presName="spaceRect" presStyleCnt="0"/>
      <dgm:spPr/>
    </dgm:pt>
    <dgm:pt modelId="{EE2CBB9C-77F3-4FBB-8012-3B78861440F9}" type="pres">
      <dgm:prSet presAssocID="{C9FE7E7A-45E6-42C9-9A05-77C94DF14773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4927B212-41B4-4F49-A18C-BF08A392AEEE}" type="presOf" srcId="{42F5ECD4-17E7-45F7-B8C0-A7265F08954A}" destId="{508053C6-971E-45F8-98BB-13C0F7965A2C}" srcOrd="0" destOrd="0" presId="urn:microsoft.com/office/officeart/2018/2/layout/IconVerticalSolidList"/>
    <dgm:cxn modelId="{A25C2324-070D-469D-A909-0CE16C4CA6B9}" srcId="{79D3241E-19EB-46DA-87B9-6557CA2294A5}" destId="{44FCC8E6-6496-4CE8-9032-6D38F16EBBBB}" srcOrd="2" destOrd="0" parTransId="{AE8A5976-0911-4985-ABF7-AA6A3AFC121B}" sibTransId="{2A0B938B-89D8-4112-9BBE-299758EF0830}"/>
    <dgm:cxn modelId="{271E2226-4A90-4C97-8699-1B455E51BF54}" type="presOf" srcId="{A0BF52BF-AD57-4E84-B6D5-8AC3C5D0219E}" destId="{F51650C9-EDB5-47A1-B6A4-230E156A1C3B}" srcOrd="0" destOrd="0" presId="urn:microsoft.com/office/officeart/2018/2/layout/IconVerticalSolidList"/>
    <dgm:cxn modelId="{05DC8D2C-DF9B-40E4-A7E1-87BC2BFF3F0E}" srcId="{79D3241E-19EB-46DA-87B9-6557CA2294A5}" destId="{C9FE7E7A-45E6-42C9-9A05-77C94DF14773}" srcOrd="4" destOrd="0" parTransId="{2EBB976C-FF2C-4DEE-B7EF-6921AA6901B6}" sibTransId="{656B7073-E3C8-4207-9C8C-63833FA8C347}"/>
    <dgm:cxn modelId="{6231B038-A99F-4449-B746-BCC6D5A31543}" type="presOf" srcId="{6233FA96-95A1-42F7-BAAF-34063D177513}" destId="{443ED127-4382-41FF-AB46-5FD74308C952}" srcOrd="0" destOrd="0" presId="urn:microsoft.com/office/officeart/2018/2/layout/IconVerticalSolidList"/>
    <dgm:cxn modelId="{5BCE1862-25D5-4829-9B33-EF3C06AE8DA6}" type="presOf" srcId="{79D3241E-19EB-46DA-87B9-6557CA2294A5}" destId="{C4DF6A53-96FF-4B47-AAE9-8F1A391F36C3}" srcOrd="0" destOrd="0" presId="urn:microsoft.com/office/officeart/2018/2/layout/IconVerticalSolidList"/>
    <dgm:cxn modelId="{8CABAC44-B93A-40BA-A94F-8AB9E5A4E001}" type="presOf" srcId="{44FCC8E6-6496-4CE8-9032-6D38F16EBBBB}" destId="{1A30B412-4491-4B6F-9752-492F58112A14}" srcOrd="0" destOrd="0" presId="urn:microsoft.com/office/officeart/2018/2/layout/IconVerticalSolidList"/>
    <dgm:cxn modelId="{F5425955-4D32-436E-8D52-EC03DCB1FE9D}" type="presOf" srcId="{C9FE7E7A-45E6-42C9-9A05-77C94DF14773}" destId="{EE2CBB9C-77F3-4FBB-8012-3B78861440F9}" srcOrd="0" destOrd="0" presId="urn:microsoft.com/office/officeart/2018/2/layout/IconVerticalSolidList"/>
    <dgm:cxn modelId="{B06353C1-7CB2-498B-9B21-3D6BCE982066}" srcId="{79D3241E-19EB-46DA-87B9-6557CA2294A5}" destId="{42F5ECD4-17E7-45F7-B8C0-A7265F08954A}" srcOrd="1" destOrd="0" parTransId="{8BFE70F6-5AAA-4612-B4FD-CA50F9C78B3F}" sibTransId="{6C76C738-5AC6-41F7-812C-BE7429C5BFA8}"/>
    <dgm:cxn modelId="{356B41C8-0C27-4627-A062-483A5BB422C1}" srcId="{79D3241E-19EB-46DA-87B9-6557CA2294A5}" destId="{A0BF52BF-AD57-4E84-B6D5-8AC3C5D0219E}" srcOrd="0" destOrd="0" parTransId="{43F94542-CE46-40DB-A914-C3B0EBE92358}" sibTransId="{B5099FE3-4C1D-4E75-B768-5C94136F99FB}"/>
    <dgm:cxn modelId="{D1FE10F4-2FA4-471A-942B-14D16710EA66}" srcId="{79D3241E-19EB-46DA-87B9-6557CA2294A5}" destId="{6233FA96-95A1-42F7-BAAF-34063D177513}" srcOrd="3" destOrd="0" parTransId="{A2FD04A8-7214-4FC2-9E74-8A0B8EA42163}" sibTransId="{629B8526-0AA3-456E-ADAB-1765F4279F31}"/>
    <dgm:cxn modelId="{A9B13FFB-AAE9-4DD1-9E7F-8BFFF634AD3E}" type="presParOf" srcId="{C4DF6A53-96FF-4B47-AAE9-8F1A391F36C3}" destId="{477359F9-25C1-4A3B-84A7-DEC1956C3BE4}" srcOrd="0" destOrd="0" presId="urn:microsoft.com/office/officeart/2018/2/layout/IconVerticalSolidList"/>
    <dgm:cxn modelId="{EA859C3B-7C28-4312-AE3A-A5840A04F020}" type="presParOf" srcId="{477359F9-25C1-4A3B-84A7-DEC1956C3BE4}" destId="{353D35CB-A97B-4CA7-A462-170B52A844C2}" srcOrd="0" destOrd="0" presId="urn:microsoft.com/office/officeart/2018/2/layout/IconVerticalSolidList"/>
    <dgm:cxn modelId="{7E40C860-B4DB-44AB-866F-37D1582DC1F5}" type="presParOf" srcId="{477359F9-25C1-4A3B-84A7-DEC1956C3BE4}" destId="{064033E3-D566-43B5-B128-AC6BD4694970}" srcOrd="1" destOrd="0" presId="urn:microsoft.com/office/officeart/2018/2/layout/IconVerticalSolidList"/>
    <dgm:cxn modelId="{7CCE1B19-8F44-4477-8148-9D2B376D4B89}" type="presParOf" srcId="{477359F9-25C1-4A3B-84A7-DEC1956C3BE4}" destId="{64F1F467-2A3C-407E-AB18-4F06DEDBD93E}" srcOrd="2" destOrd="0" presId="urn:microsoft.com/office/officeart/2018/2/layout/IconVerticalSolidList"/>
    <dgm:cxn modelId="{B4A28AF2-4AF6-49E1-94EC-A576956E81D3}" type="presParOf" srcId="{477359F9-25C1-4A3B-84A7-DEC1956C3BE4}" destId="{F51650C9-EDB5-47A1-B6A4-230E156A1C3B}" srcOrd="3" destOrd="0" presId="urn:microsoft.com/office/officeart/2018/2/layout/IconVerticalSolidList"/>
    <dgm:cxn modelId="{3997EF77-108C-4D08-83A2-6C7CDCAB9501}" type="presParOf" srcId="{C4DF6A53-96FF-4B47-AAE9-8F1A391F36C3}" destId="{5A154280-D007-47CE-BA58-543CD8F69C34}" srcOrd="1" destOrd="0" presId="urn:microsoft.com/office/officeart/2018/2/layout/IconVerticalSolidList"/>
    <dgm:cxn modelId="{BFEF577A-5024-4707-9E67-4F5052801D7D}" type="presParOf" srcId="{C4DF6A53-96FF-4B47-AAE9-8F1A391F36C3}" destId="{6B0BA7A1-47BD-4FE3-8B09-17ABEE114DAD}" srcOrd="2" destOrd="0" presId="urn:microsoft.com/office/officeart/2018/2/layout/IconVerticalSolidList"/>
    <dgm:cxn modelId="{E532A869-0161-4345-B2E3-C90E31CA7F0D}" type="presParOf" srcId="{6B0BA7A1-47BD-4FE3-8B09-17ABEE114DAD}" destId="{9616528E-3D42-4D16-955A-7C82037918BA}" srcOrd="0" destOrd="0" presId="urn:microsoft.com/office/officeart/2018/2/layout/IconVerticalSolidList"/>
    <dgm:cxn modelId="{18A0711F-A48C-477D-B945-2BDCF463B90C}" type="presParOf" srcId="{6B0BA7A1-47BD-4FE3-8B09-17ABEE114DAD}" destId="{497DFE68-E449-4576-99AA-987B11DDBCD9}" srcOrd="1" destOrd="0" presId="urn:microsoft.com/office/officeart/2018/2/layout/IconVerticalSolidList"/>
    <dgm:cxn modelId="{4963E004-D140-40FA-AB00-ADFA3E31AE03}" type="presParOf" srcId="{6B0BA7A1-47BD-4FE3-8B09-17ABEE114DAD}" destId="{7B0FCAB6-34E9-4473-A872-63CDBAB8473C}" srcOrd="2" destOrd="0" presId="urn:microsoft.com/office/officeart/2018/2/layout/IconVerticalSolidList"/>
    <dgm:cxn modelId="{78E45965-2ECC-4136-8F85-003DEBED0894}" type="presParOf" srcId="{6B0BA7A1-47BD-4FE3-8B09-17ABEE114DAD}" destId="{508053C6-971E-45F8-98BB-13C0F7965A2C}" srcOrd="3" destOrd="0" presId="urn:microsoft.com/office/officeart/2018/2/layout/IconVerticalSolidList"/>
    <dgm:cxn modelId="{0CAC5ABF-EFEF-46B2-A659-DAEC0082B4B5}" type="presParOf" srcId="{C4DF6A53-96FF-4B47-AAE9-8F1A391F36C3}" destId="{58D1C455-5FDD-45EC-931A-324A1F73FDF1}" srcOrd="3" destOrd="0" presId="urn:microsoft.com/office/officeart/2018/2/layout/IconVerticalSolidList"/>
    <dgm:cxn modelId="{8F4F747F-7B0B-44B5-9448-C3B41AF7DC60}" type="presParOf" srcId="{C4DF6A53-96FF-4B47-AAE9-8F1A391F36C3}" destId="{5E5A4480-2DAD-4139-A613-365EB1C9C1DF}" srcOrd="4" destOrd="0" presId="urn:microsoft.com/office/officeart/2018/2/layout/IconVerticalSolidList"/>
    <dgm:cxn modelId="{2F3A13C9-4DE1-4D87-A088-F316113ACFCD}" type="presParOf" srcId="{5E5A4480-2DAD-4139-A613-365EB1C9C1DF}" destId="{3F13AF9E-207D-4EA7-8BC3-FEA8161618B8}" srcOrd="0" destOrd="0" presId="urn:microsoft.com/office/officeart/2018/2/layout/IconVerticalSolidList"/>
    <dgm:cxn modelId="{313D1B59-681F-4240-A401-DD92D9A8617C}" type="presParOf" srcId="{5E5A4480-2DAD-4139-A613-365EB1C9C1DF}" destId="{8480F769-0D2D-4A8C-A4E6-3491A0D0BA2B}" srcOrd="1" destOrd="0" presId="urn:microsoft.com/office/officeart/2018/2/layout/IconVerticalSolidList"/>
    <dgm:cxn modelId="{B941B937-7401-4984-910B-5A07B69AD6A1}" type="presParOf" srcId="{5E5A4480-2DAD-4139-A613-365EB1C9C1DF}" destId="{8BCEBA59-76B6-4A07-88D8-7F62A6CC2C5F}" srcOrd="2" destOrd="0" presId="urn:microsoft.com/office/officeart/2018/2/layout/IconVerticalSolidList"/>
    <dgm:cxn modelId="{9807D51A-9DD8-4D0C-AA33-3D513DC2BCB6}" type="presParOf" srcId="{5E5A4480-2DAD-4139-A613-365EB1C9C1DF}" destId="{1A30B412-4491-4B6F-9752-492F58112A14}" srcOrd="3" destOrd="0" presId="urn:microsoft.com/office/officeart/2018/2/layout/IconVerticalSolidList"/>
    <dgm:cxn modelId="{274C994F-E110-469B-99D4-E921C8A07211}" type="presParOf" srcId="{C4DF6A53-96FF-4B47-AAE9-8F1A391F36C3}" destId="{2169063E-6B59-4BEC-BD4D-72344573C55F}" srcOrd="5" destOrd="0" presId="urn:microsoft.com/office/officeart/2018/2/layout/IconVerticalSolidList"/>
    <dgm:cxn modelId="{9B21A2B1-0A9B-4579-A5B9-F78828E6FE34}" type="presParOf" srcId="{C4DF6A53-96FF-4B47-AAE9-8F1A391F36C3}" destId="{B652143E-64CA-49D9-B4A9-AF02D55433A8}" srcOrd="6" destOrd="0" presId="urn:microsoft.com/office/officeart/2018/2/layout/IconVerticalSolidList"/>
    <dgm:cxn modelId="{318DD548-15DC-45CE-9D5F-44E405A62121}" type="presParOf" srcId="{B652143E-64CA-49D9-B4A9-AF02D55433A8}" destId="{721875EB-7579-4E3A-98A7-193CEC6AB67C}" srcOrd="0" destOrd="0" presId="urn:microsoft.com/office/officeart/2018/2/layout/IconVerticalSolidList"/>
    <dgm:cxn modelId="{1D95ABFD-EE11-4FC7-8241-037448C46702}" type="presParOf" srcId="{B652143E-64CA-49D9-B4A9-AF02D55433A8}" destId="{5F6DB694-4ABB-4F9C-8A59-7E0FA1FC14EF}" srcOrd="1" destOrd="0" presId="urn:microsoft.com/office/officeart/2018/2/layout/IconVerticalSolidList"/>
    <dgm:cxn modelId="{F2CC30CA-C5ED-45E5-9E74-98A90BE47634}" type="presParOf" srcId="{B652143E-64CA-49D9-B4A9-AF02D55433A8}" destId="{DC3DF5EF-16A5-4EEB-B205-D1EF4E84FCC6}" srcOrd="2" destOrd="0" presId="urn:microsoft.com/office/officeart/2018/2/layout/IconVerticalSolidList"/>
    <dgm:cxn modelId="{598B2E31-E288-45D5-90BB-FB9C178E51F9}" type="presParOf" srcId="{B652143E-64CA-49D9-B4A9-AF02D55433A8}" destId="{443ED127-4382-41FF-AB46-5FD74308C952}" srcOrd="3" destOrd="0" presId="urn:microsoft.com/office/officeart/2018/2/layout/IconVerticalSolidList"/>
    <dgm:cxn modelId="{EBF1D470-4016-47DA-A9EC-82F440AFA161}" type="presParOf" srcId="{C4DF6A53-96FF-4B47-AAE9-8F1A391F36C3}" destId="{14FEAF2A-32AB-4239-B078-F5FE2198F431}" srcOrd="7" destOrd="0" presId="urn:microsoft.com/office/officeart/2018/2/layout/IconVerticalSolidList"/>
    <dgm:cxn modelId="{BE242F67-7EBC-42DD-878F-A610A0878AFB}" type="presParOf" srcId="{C4DF6A53-96FF-4B47-AAE9-8F1A391F36C3}" destId="{A80F0536-D8D2-4B00-8F33-7EDC314C99CE}" srcOrd="8" destOrd="0" presId="urn:microsoft.com/office/officeart/2018/2/layout/IconVerticalSolidList"/>
    <dgm:cxn modelId="{3B0EAD7F-538D-4EC3-80B3-8AF391FAFDA0}" type="presParOf" srcId="{A80F0536-D8D2-4B00-8F33-7EDC314C99CE}" destId="{3ED30C34-AFF6-4B0B-9B64-97CD6905C8E7}" srcOrd="0" destOrd="0" presId="urn:microsoft.com/office/officeart/2018/2/layout/IconVerticalSolidList"/>
    <dgm:cxn modelId="{1BD27988-00BF-4327-8231-2FEA18E09651}" type="presParOf" srcId="{A80F0536-D8D2-4B00-8F33-7EDC314C99CE}" destId="{3EE0179F-1C01-4BD4-A94A-71F4FBF730DD}" srcOrd="1" destOrd="0" presId="urn:microsoft.com/office/officeart/2018/2/layout/IconVerticalSolidList"/>
    <dgm:cxn modelId="{8DD4A337-45EC-4355-BE67-4406B14F67B2}" type="presParOf" srcId="{A80F0536-D8D2-4B00-8F33-7EDC314C99CE}" destId="{6344CDB0-5DEA-4BC4-B553-68123B47561F}" srcOrd="2" destOrd="0" presId="urn:microsoft.com/office/officeart/2018/2/layout/IconVerticalSolidList"/>
    <dgm:cxn modelId="{67B02B55-D16C-4FCC-82D8-C79E578FADB2}" type="presParOf" srcId="{A80F0536-D8D2-4B00-8F33-7EDC314C99CE}" destId="{EE2CBB9C-77F3-4FBB-8012-3B78861440F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9BA4AE-6DBF-4AE3-951B-C11560E71A1E}">
      <dsp:nvSpPr>
        <dsp:cNvPr id="0" name=""/>
        <dsp:cNvSpPr/>
      </dsp:nvSpPr>
      <dsp:spPr>
        <a:xfrm>
          <a:off x="0" y="2105"/>
          <a:ext cx="7203440" cy="129016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Tariff: </a:t>
          </a:r>
          <a:r>
            <a:rPr lang="en-US" sz="2800" kern="1200" dirty="0"/>
            <a:t>a tax placed on imported goods </a:t>
          </a:r>
        </a:p>
      </dsp:txBody>
      <dsp:txXfrm>
        <a:off x="62981" y="65086"/>
        <a:ext cx="7077478" cy="1164207"/>
      </dsp:txXfrm>
    </dsp:sp>
    <dsp:sp modelId="{A9AFED74-254E-4E42-A63F-24954E633973}">
      <dsp:nvSpPr>
        <dsp:cNvPr id="0" name=""/>
        <dsp:cNvSpPr/>
      </dsp:nvSpPr>
      <dsp:spPr>
        <a:xfrm>
          <a:off x="0" y="1301570"/>
          <a:ext cx="7203440" cy="129016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Quota: </a:t>
          </a:r>
          <a:r>
            <a:rPr lang="en-US" sz="2800" kern="1200" dirty="0"/>
            <a:t>limit on qty of imported good or goods</a:t>
          </a:r>
        </a:p>
      </dsp:txBody>
      <dsp:txXfrm>
        <a:off x="62981" y="1364551"/>
        <a:ext cx="7077478" cy="1164207"/>
      </dsp:txXfrm>
    </dsp:sp>
    <dsp:sp modelId="{28D940EB-5307-44A6-831D-FB7C5A1F192A}">
      <dsp:nvSpPr>
        <dsp:cNvPr id="0" name=""/>
        <dsp:cNvSpPr/>
      </dsp:nvSpPr>
      <dsp:spPr>
        <a:xfrm>
          <a:off x="0" y="2601035"/>
          <a:ext cx="7203440" cy="129016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Standard: R</a:t>
          </a:r>
          <a:r>
            <a:rPr lang="en-US" sz="2800" kern="1200" dirty="0"/>
            <a:t>equirements a good must meet before it can be imported.</a:t>
          </a:r>
        </a:p>
      </dsp:txBody>
      <dsp:txXfrm>
        <a:off x="62981" y="2664016"/>
        <a:ext cx="7077478" cy="1164207"/>
      </dsp:txXfrm>
    </dsp:sp>
    <dsp:sp modelId="{07005BEF-EACB-460B-8298-B25CC02617B4}">
      <dsp:nvSpPr>
        <dsp:cNvPr id="0" name=""/>
        <dsp:cNvSpPr/>
      </dsp:nvSpPr>
      <dsp:spPr>
        <a:xfrm>
          <a:off x="0" y="3900500"/>
          <a:ext cx="7203440" cy="129016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Subsidy: </a:t>
          </a:r>
          <a:r>
            <a:rPr lang="en-US" sz="2800" kern="1200" dirty="0"/>
            <a:t>Govt payment to exporting companies allowing them to compete with companies selling similar goods in other countries.</a:t>
          </a:r>
        </a:p>
      </dsp:txBody>
      <dsp:txXfrm>
        <a:off x="62981" y="3963481"/>
        <a:ext cx="7077478" cy="1164207"/>
      </dsp:txXfrm>
    </dsp:sp>
    <dsp:sp modelId="{0892CB7A-C87B-49E7-8959-3738B7283EAA}">
      <dsp:nvSpPr>
        <dsp:cNvPr id="0" name=""/>
        <dsp:cNvSpPr/>
      </dsp:nvSpPr>
      <dsp:spPr>
        <a:xfrm>
          <a:off x="0" y="5199964"/>
          <a:ext cx="7203440" cy="129016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Embargo: </a:t>
          </a:r>
          <a:r>
            <a:rPr lang="en-US" sz="2800" kern="1200" dirty="0"/>
            <a:t>complete ban on trade with a country due to political disputes. </a:t>
          </a:r>
        </a:p>
      </dsp:txBody>
      <dsp:txXfrm>
        <a:off x="62981" y="5262945"/>
        <a:ext cx="7077478" cy="11642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38128B-4534-49B9-B75B-EC37814C4E96}">
      <dsp:nvSpPr>
        <dsp:cNvPr id="0" name=""/>
        <dsp:cNvSpPr/>
      </dsp:nvSpPr>
      <dsp:spPr>
        <a:xfrm>
          <a:off x="10" y="112497"/>
          <a:ext cx="10607018" cy="398124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en-US" sz="3200" b="1" u="none" kern="1200" dirty="0"/>
            <a:t>Arguments for PROTECTIONISM: </a:t>
          </a:r>
        </a:p>
        <a:p>
          <a:pPr marL="285750" lvl="1" indent="-285750" algn="l" defTabSz="1422400">
            <a:lnSpc>
              <a:spcPct val="100000"/>
            </a:lnSpc>
            <a:spcBef>
              <a:spcPct val="0"/>
            </a:spcBef>
            <a:spcAft>
              <a:spcPts val="1200"/>
            </a:spcAft>
            <a:buFont typeface="+mj-lt"/>
            <a:buAutoNum type="arabicPeriod"/>
          </a:pPr>
          <a:r>
            <a:rPr lang="en-US" sz="3200" kern="1200" dirty="0"/>
            <a:t>Protect Infant Industries</a:t>
          </a:r>
        </a:p>
        <a:p>
          <a:pPr marL="571500" lvl="2" indent="-285750" algn="l" defTabSz="124460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US" sz="2800" kern="1200" dirty="0"/>
            <a:t>New industries need time to develop before being able to compete against foreign rivals </a:t>
          </a:r>
        </a:p>
        <a:p>
          <a:pPr marL="285750" lvl="1" indent="-285750" algn="l" defTabSz="1422400">
            <a:lnSpc>
              <a:spcPct val="100000"/>
            </a:lnSpc>
            <a:spcBef>
              <a:spcPct val="0"/>
            </a:spcBef>
            <a:spcAft>
              <a:spcPts val="1200"/>
            </a:spcAft>
            <a:buFont typeface="+mj-lt"/>
            <a:buAutoNum type="arabicPeriod"/>
          </a:pPr>
          <a:r>
            <a:rPr lang="en-US" sz="3200" kern="1200" dirty="0"/>
            <a:t>Protect national security </a:t>
          </a:r>
        </a:p>
        <a:p>
          <a:pPr marL="285750" lvl="1" indent="-285750" algn="l" defTabSz="1422400">
            <a:lnSpc>
              <a:spcPct val="100000"/>
            </a:lnSpc>
            <a:spcBef>
              <a:spcPct val="0"/>
            </a:spcBef>
            <a:spcAft>
              <a:spcPts val="1200"/>
            </a:spcAft>
            <a:buFont typeface="+mj-lt"/>
            <a:buAutoNum type="arabicPeriod"/>
          </a:pPr>
          <a:r>
            <a:rPr lang="en-US" sz="3200" kern="1200" dirty="0"/>
            <a:t>Protect domestic JOBS</a:t>
          </a:r>
        </a:p>
      </dsp:txBody>
      <dsp:txXfrm>
        <a:off x="10" y="112497"/>
        <a:ext cx="10607018" cy="39812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38128B-4534-49B9-B75B-EC37814C4E96}">
      <dsp:nvSpPr>
        <dsp:cNvPr id="0" name=""/>
        <dsp:cNvSpPr/>
      </dsp:nvSpPr>
      <dsp:spPr>
        <a:xfrm>
          <a:off x="629908" y="0"/>
          <a:ext cx="9946663" cy="420623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en-US" sz="3200" b="1" kern="1200" dirty="0"/>
            <a:t>Arguments for FREE TRADE</a:t>
          </a:r>
          <a:r>
            <a:rPr lang="en-US" sz="3200" kern="1200" dirty="0"/>
            <a:t>: </a:t>
          </a:r>
        </a:p>
        <a:p>
          <a:pPr marL="285750" lvl="1" indent="-285750" algn="l" defTabSz="1244600">
            <a:lnSpc>
              <a:spcPct val="100000"/>
            </a:lnSpc>
            <a:spcBef>
              <a:spcPct val="0"/>
            </a:spcBef>
            <a:spcAft>
              <a:spcPts val="1200"/>
            </a:spcAft>
            <a:buFont typeface="+mj-lt"/>
            <a:buAutoNum type="arabicPeriod"/>
          </a:pPr>
          <a:r>
            <a:rPr lang="en-US" sz="2800" kern="1200" dirty="0"/>
            <a:t>Maximize economic growth by specialization and trade</a:t>
          </a:r>
        </a:p>
        <a:p>
          <a:pPr marL="285750" lvl="1" indent="-285750" algn="l" defTabSz="1244600">
            <a:lnSpc>
              <a:spcPct val="100000"/>
            </a:lnSpc>
            <a:spcBef>
              <a:spcPct val="0"/>
            </a:spcBef>
            <a:spcAft>
              <a:spcPts val="1200"/>
            </a:spcAft>
            <a:buFont typeface="+mj-lt"/>
            <a:buAutoNum type="arabicPeriod"/>
          </a:pPr>
          <a:r>
            <a:rPr lang="en-US" sz="2800" kern="1200" dirty="0"/>
            <a:t>Higher standard of living</a:t>
          </a:r>
        </a:p>
        <a:p>
          <a:pPr marL="285750" lvl="1" indent="-285750" algn="l" defTabSz="1244600">
            <a:lnSpc>
              <a:spcPct val="100000"/>
            </a:lnSpc>
            <a:spcBef>
              <a:spcPct val="0"/>
            </a:spcBef>
            <a:spcAft>
              <a:spcPts val="1200"/>
            </a:spcAft>
            <a:buFont typeface="+mj-lt"/>
            <a:buAutoNum type="arabicPeriod"/>
          </a:pPr>
          <a:r>
            <a:rPr lang="en-US" sz="2800" kern="1200" dirty="0"/>
            <a:t>Cheaper prices </a:t>
          </a:r>
        </a:p>
        <a:p>
          <a:pPr marL="285750" lvl="1" indent="-285750" algn="l" defTabSz="1244600">
            <a:lnSpc>
              <a:spcPct val="100000"/>
            </a:lnSpc>
            <a:spcBef>
              <a:spcPct val="0"/>
            </a:spcBef>
            <a:spcAft>
              <a:spcPts val="1200"/>
            </a:spcAft>
            <a:buFont typeface="+mj-lt"/>
            <a:buAutoNum type="arabicPeriod"/>
          </a:pPr>
          <a:r>
            <a:rPr lang="en-US" sz="2800" kern="1200" dirty="0"/>
            <a:t>Wider variety of goods and services</a:t>
          </a:r>
        </a:p>
      </dsp:txBody>
      <dsp:txXfrm>
        <a:off x="629908" y="0"/>
        <a:ext cx="9946663" cy="42062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2AEA4E-8824-40A7-9FE9-B99F9D1868EE}">
      <dsp:nvSpPr>
        <dsp:cNvPr id="0" name=""/>
        <dsp:cNvSpPr/>
      </dsp:nvSpPr>
      <dsp:spPr>
        <a:xfrm>
          <a:off x="-237509" y="11048"/>
          <a:ext cx="7428717" cy="123438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75A58F-3CAB-40FD-B4DD-42C02D29A989}">
      <dsp:nvSpPr>
        <dsp:cNvPr id="0" name=""/>
        <dsp:cNvSpPr/>
      </dsp:nvSpPr>
      <dsp:spPr>
        <a:xfrm>
          <a:off x="135892" y="288784"/>
          <a:ext cx="678911" cy="6789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CB0AEF-E1BA-4C8C-B22A-FE3105A1097B}">
      <dsp:nvSpPr>
        <dsp:cNvPr id="0" name=""/>
        <dsp:cNvSpPr/>
      </dsp:nvSpPr>
      <dsp:spPr>
        <a:xfrm>
          <a:off x="1188205" y="11048"/>
          <a:ext cx="6000213" cy="1234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639" tIns="130639" rIns="130639" bIns="130639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EU 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(European Union)</a:t>
          </a:r>
        </a:p>
      </dsp:txBody>
      <dsp:txXfrm>
        <a:off x="1188205" y="11048"/>
        <a:ext cx="6000213" cy="1234385"/>
      </dsp:txXfrm>
    </dsp:sp>
    <dsp:sp modelId="{74604E45-E826-46A1-B1AC-AC8A489C6FFF}">
      <dsp:nvSpPr>
        <dsp:cNvPr id="0" name=""/>
        <dsp:cNvSpPr/>
      </dsp:nvSpPr>
      <dsp:spPr>
        <a:xfrm>
          <a:off x="-237509" y="1554029"/>
          <a:ext cx="7428717" cy="123438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F006B4-1637-4D28-AA2F-ACA339799AF1}">
      <dsp:nvSpPr>
        <dsp:cNvPr id="0" name=""/>
        <dsp:cNvSpPr/>
      </dsp:nvSpPr>
      <dsp:spPr>
        <a:xfrm>
          <a:off x="135892" y="1831766"/>
          <a:ext cx="678911" cy="6789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4527B5-C305-453F-A08C-09BF4E7926AC}">
      <dsp:nvSpPr>
        <dsp:cNvPr id="0" name=""/>
        <dsp:cNvSpPr/>
      </dsp:nvSpPr>
      <dsp:spPr>
        <a:xfrm>
          <a:off x="771075" y="1523614"/>
          <a:ext cx="3342922" cy="1234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639" tIns="130639" rIns="130639" bIns="130639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NAFTA (North American Free Trade Agreement)</a:t>
          </a:r>
        </a:p>
      </dsp:txBody>
      <dsp:txXfrm>
        <a:off x="771075" y="1523614"/>
        <a:ext cx="3342922" cy="1234385"/>
      </dsp:txXfrm>
    </dsp:sp>
    <dsp:sp modelId="{72BC7691-A48E-473E-BF57-E6E152E6DC6A}">
      <dsp:nvSpPr>
        <dsp:cNvPr id="0" name=""/>
        <dsp:cNvSpPr/>
      </dsp:nvSpPr>
      <dsp:spPr>
        <a:xfrm>
          <a:off x="4053320" y="1554029"/>
          <a:ext cx="3612905" cy="1234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639" tIns="130639" rIns="130639" bIns="130639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Now known as USMCA (United States, Mexico, Canada Agreement)</a:t>
          </a:r>
        </a:p>
      </dsp:txBody>
      <dsp:txXfrm>
        <a:off x="4053320" y="1554029"/>
        <a:ext cx="3612905" cy="1234385"/>
      </dsp:txXfrm>
    </dsp:sp>
    <dsp:sp modelId="{8633F607-4FD1-49FC-99A8-FBF68640A246}">
      <dsp:nvSpPr>
        <dsp:cNvPr id="0" name=""/>
        <dsp:cNvSpPr/>
      </dsp:nvSpPr>
      <dsp:spPr>
        <a:xfrm>
          <a:off x="-237509" y="3074335"/>
          <a:ext cx="7428717" cy="123438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95A5B0-D39C-4A6E-96A0-B79197C750AC}">
      <dsp:nvSpPr>
        <dsp:cNvPr id="0" name=""/>
        <dsp:cNvSpPr/>
      </dsp:nvSpPr>
      <dsp:spPr>
        <a:xfrm>
          <a:off x="135892" y="3374747"/>
          <a:ext cx="678911" cy="6789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A8815B-16AD-4F19-96B5-390E8B6200E4}">
      <dsp:nvSpPr>
        <dsp:cNvPr id="0" name=""/>
        <dsp:cNvSpPr/>
      </dsp:nvSpPr>
      <dsp:spPr>
        <a:xfrm>
          <a:off x="1188205" y="3097011"/>
          <a:ext cx="6000213" cy="1234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639" tIns="130639" rIns="130639" bIns="130639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ASEAN 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(Association of Southeast Asian Nations) </a:t>
          </a:r>
        </a:p>
      </dsp:txBody>
      <dsp:txXfrm>
        <a:off x="1188205" y="3097011"/>
        <a:ext cx="6000213" cy="1234385"/>
      </dsp:txXfrm>
    </dsp:sp>
    <dsp:sp modelId="{A9EC8840-D899-40F8-A2E4-1A71D8AE4EA2}">
      <dsp:nvSpPr>
        <dsp:cNvPr id="0" name=""/>
        <dsp:cNvSpPr/>
      </dsp:nvSpPr>
      <dsp:spPr>
        <a:xfrm>
          <a:off x="-237509" y="4639992"/>
          <a:ext cx="7428717" cy="123438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496A15-012F-44A1-A3B7-9535C7135279}">
      <dsp:nvSpPr>
        <dsp:cNvPr id="0" name=""/>
        <dsp:cNvSpPr/>
      </dsp:nvSpPr>
      <dsp:spPr>
        <a:xfrm>
          <a:off x="135892" y="4917729"/>
          <a:ext cx="678911" cy="67891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C23233-0D11-4ABE-9932-67CCDD7BFEB7}">
      <dsp:nvSpPr>
        <dsp:cNvPr id="0" name=""/>
        <dsp:cNvSpPr/>
      </dsp:nvSpPr>
      <dsp:spPr>
        <a:xfrm>
          <a:off x="1188205" y="4639992"/>
          <a:ext cx="6000213" cy="1234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639" tIns="130639" rIns="130639" bIns="130639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OPEC  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(Organization of Petroleum Exporting Countries)</a:t>
          </a:r>
        </a:p>
      </dsp:txBody>
      <dsp:txXfrm>
        <a:off x="1188205" y="4639992"/>
        <a:ext cx="6000213" cy="123438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ADE04E-4B64-4E04-B163-752C2503C1D2}">
      <dsp:nvSpPr>
        <dsp:cNvPr id="0" name=""/>
        <dsp:cNvSpPr/>
      </dsp:nvSpPr>
      <dsp:spPr>
        <a:xfrm>
          <a:off x="0" y="680"/>
          <a:ext cx="626903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218C23-D621-40F7-98CF-C5AD09FED233}">
      <dsp:nvSpPr>
        <dsp:cNvPr id="0" name=""/>
        <dsp:cNvSpPr/>
      </dsp:nvSpPr>
      <dsp:spPr>
        <a:xfrm>
          <a:off x="0" y="680"/>
          <a:ext cx="6269038" cy="11141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Members: United States, Canada, and Mexico. </a:t>
          </a:r>
        </a:p>
      </dsp:txBody>
      <dsp:txXfrm>
        <a:off x="0" y="680"/>
        <a:ext cx="6269038" cy="1114152"/>
      </dsp:txXfrm>
    </dsp:sp>
    <dsp:sp modelId="{D7963F2D-A2A8-456C-806F-D09C30864437}">
      <dsp:nvSpPr>
        <dsp:cNvPr id="0" name=""/>
        <dsp:cNvSpPr/>
      </dsp:nvSpPr>
      <dsp:spPr>
        <a:xfrm>
          <a:off x="0" y="1114833"/>
          <a:ext cx="6269038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E6ED5B-D974-4926-AC99-AEF84BCDAA07}">
      <dsp:nvSpPr>
        <dsp:cNvPr id="0" name=""/>
        <dsp:cNvSpPr/>
      </dsp:nvSpPr>
      <dsp:spPr>
        <a:xfrm>
          <a:off x="0" y="1114833"/>
          <a:ext cx="6269038" cy="11141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Eliminated tariffs on most goods and services.</a:t>
          </a:r>
        </a:p>
      </dsp:txBody>
      <dsp:txXfrm>
        <a:off x="0" y="1114833"/>
        <a:ext cx="6269038" cy="1114152"/>
      </dsp:txXfrm>
    </dsp:sp>
    <dsp:sp modelId="{83B65F28-4FBD-4467-AD40-D522FF4C5CD7}">
      <dsp:nvSpPr>
        <dsp:cNvPr id="0" name=""/>
        <dsp:cNvSpPr/>
      </dsp:nvSpPr>
      <dsp:spPr>
        <a:xfrm>
          <a:off x="0" y="2228986"/>
          <a:ext cx="6269038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C750B0-50FF-482A-843B-DB636CAFFE23}">
      <dsp:nvSpPr>
        <dsp:cNvPr id="0" name=""/>
        <dsp:cNvSpPr/>
      </dsp:nvSpPr>
      <dsp:spPr>
        <a:xfrm>
          <a:off x="0" y="2228986"/>
          <a:ext cx="6269038" cy="11141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Stronger protection of intellectual property rights.</a:t>
          </a:r>
        </a:p>
      </dsp:txBody>
      <dsp:txXfrm>
        <a:off x="0" y="2228986"/>
        <a:ext cx="6269038" cy="1114152"/>
      </dsp:txXfrm>
    </dsp:sp>
    <dsp:sp modelId="{9B183AEC-E0C6-44C4-9AB7-480817B250E0}">
      <dsp:nvSpPr>
        <dsp:cNvPr id="0" name=""/>
        <dsp:cNvSpPr/>
      </dsp:nvSpPr>
      <dsp:spPr>
        <a:xfrm>
          <a:off x="0" y="3343138"/>
          <a:ext cx="6269038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DBA52A-5394-4ED7-BB5F-B7B8AF86464C}">
      <dsp:nvSpPr>
        <dsp:cNvPr id="0" name=""/>
        <dsp:cNvSpPr/>
      </dsp:nvSpPr>
      <dsp:spPr>
        <a:xfrm>
          <a:off x="0" y="3343138"/>
          <a:ext cx="6269038" cy="11141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Stronger protection for workers and organized labor.</a:t>
          </a:r>
        </a:p>
      </dsp:txBody>
      <dsp:txXfrm>
        <a:off x="0" y="3343138"/>
        <a:ext cx="6269038" cy="1114152"/>
      </dsp:txXfrm>
    </dsp:sp>
    <dsp:sp modelId="{EDA0C2FF-E620-45A6-97DE-6F5299F95145}">
      <dsp:nvSpPr>
        <dsp:cNvPr id="0" name=""/>
        <dsp:cNvSpPr/>
      </dsp:nvSpPr>
      <dsp:spPr>
        <a:xfrm>
          <a:off x="0" y="4457291"/>
          <a:ext cx="6269038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EAC587-DB5C-4CB3-85C1-679884838DC2}">
      <dsp:nvSpPr>
        <dsp:cNvPr id="0" name=""/>
        <dsp:cNvSpPr/>
      </dsp:nvSpPr>
      <dsp:spPr>
        <a:xfrm>
          <a:off x="0" y="4457291"/>
          <a:ext cx="6269038" cy="11141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NAFTA countries do not share a common currency or border-free movement of goods and people.</a:t>
          </a:r>
        </a:p>
      </dsp:txBody>
      <dsp:txXfrm>
        <a:off x="0" y="4457291"/>
        <a:ext cx="6269038" cy="111415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2B68F0-C410-4726-A012-85B6F7782351}">
      <dsp:nvSpPr>
        <dsp:cNvPr id="0" name=""/>
        <dsp:cNvSpPr/>
      </dsp:nvSpPr>
      <dsp:spPr>
        <a:xfrm>
          <a:off x="0" y="2720"/>
          <a:ext cx="6269038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79EFEA-5E09-4EDF-B4E4-A1FDEE052D1F}">
      <dsp:nvSpPr>
        <dsp:cNvPr id="0" name=""/>
        <dsp:cNvSpPr/>
      </dsp:nvSpPr>
      <dsp:spPr>
        <a:xfrm>
          <a:off x="0" y="2720"/>
          <a:ext cx="6269038" cy="1855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10 Southeast Asian countries – Indonesia, Phillipines, Singapore, Thailand, Vietnam, Laos, Cambodia, etc. </a:t>
          </a:r>
        </a:p>
      </dsp:txBody>
      <dsp:txXfrm>
        <a:off x="0" y="2720"/>
        <a:ext cx="6269038" cy="1855561"/>
      </dsp:txXfrm>
    </dsp:sp>
    <dsp:sp modelId="{7E331A85-7FD3-4AE2-8EF4-C9D05D465C2D}">
      <dsp:nvSpPr>
        <dsp:cNvPr id="0" name=""/>
        <dsp:cNvSpPr/>
      </dsp:nvSpPr>
      <dsp:spPr>
        <a:xfrm>
          <a:off x="0" y="1858281"/>
          <a:ext cx="6269038" cy="0"/>
        </a:xfrm>
        <a:prstGeom prst="line">
          <a:avLst/>
        </a:prstGeom>
        <a:solidFill>
          <a:schemeClr val="accent5">
            <a:hueOff val="553124"/>
            <a:satOff val="6280"/>
            <a:lumOff val="5686"/>
            <a:alphaOff val="0"/>
          </a:schemeClr>
        </a:solidFill>
        <a:ln w="12700" cap="flat" cmpd="sng" algn="ctr">
          <a:solidFill>
            <a:schemeClr val="accent5">
              <a:hueOff val="553124"/>
              <a:satOff val="6280"/>
              <a:lumOff val="568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ED4C5C-354E-4309-B037-0EEC4C3806F9}">
      <dsp:nvSpPr>
        <dsp:cNvPr id="0" name=""/>
        <dsp:cNvSpPr/>
      </dsp:nvSpPr>
      <dsp:spPr>
        <a:xfrm>
          <a:off x="0" y="1858281"/>
          <a:ext cx="6269038" cy="1855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Like the NAFTA countries, the ASEAN countries promote free trade, specialization, and coordination among members.</a:t>
          </a:r>
        </a:p>
      </dsp:txBody>
      <dsp:txXfrm>
        <a:off x="0" y="1858281"/>
        <a:ext cx="6269038" cy="1855561"/>
      </dsp:txXfrm>
    </dsp:sp>
    <dsp:sp modelId="{CD9DB23B-FCB3-44B1-97B5-5C45499F122B}">
      <dsp:nvSpPr>
        <dsp:cNvPr id="0" name=""/>
        <dsp:cNvSpPr/>
      </dsp:nvSpPr>
      <dsp:spPr>
        <a:xfrm>
          <a:off x="0" y="3713843"/>
          <a:ext cx="6269038" cy="0"/>
        </a:xfrm>
        <a:prstGeom prst="line">
          <a:avLst/>
        </a:prstGeom>
        <a:solidFill>
          <a:schemeClr val="accent5">
            <a:hueOff val="1106248"/>
            <a:satOff val="12561"/>
            <a:lumOff val="11372"/>
            <a:alphaOff val="0"/>
          </a:schemeClr>
        </a:solidFill>
        <a:ln w="12700" cap="flat" cmpd="sng" algn="ctr">
          <a:solidFill>
            <a:schemeClr val="accent5">
              <a:hueOff val="1106248"/>
              <a:satOff val="12561"/>
              <a:lumOff val="1137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085138-B77A-4D30-840E-3597AEC09BF3}">
      <dsp:nvSpPr>
        <dsp:cNvPr id="0" name=""/>
        <dsp:cNvSpPr/>
      </dsp:nvSpPr>
      <dsp:spPr>
        <a:xfrm>
          <a:off x="0" y="3713843"/>
          <a:ext cx="6269038" cy="1855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They do not have a common currency or border-free travel. </a:t>
          </a:r>
        </a:p>
      </dsp:txBody>
      <dsp:txXfrm>
        <a:off x="0" y="3713843"/>
        <a:ext cx="6269038" cy="185556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683FB3-681F-488B-BB54-EDC599A5BB6B}">
      <dsp:nvSpPr>
        <dsp:cNvPr id="0" name=""/>
        <dsp:cNvSpPr/>
      </dsp:nvSpPr>
      <dsp:spPr>
        <a:xfrm>
          <a:off x="0" y="680"/>
          <a:ext cx="6269038" cy="159164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13639A-177C-4241-A263-1F9891E341A5}">
      <dsp:nvSpPr>
        <dsp:cNvPr id="0" name=""/>
        <dsp:cNvSpPr/>
      </dsp:nvSpPr>
      <dsp:spPr>
        <a:xfrm>
          <a:off x="481473" y="358800"/>
          <a:ext cx="875405" cy="87540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EB8868-15E6-4E10-BAE1-9F5F343EE4FE}">
      <dsp:nvSpPr>
        <dsp:cNvPr id="0" name=""/>
        <dsp:cNvSpPr/>
      </dsp:nvSpPr>
      <dsp:spPr>
        <a:xfrm>
          <a:off x="1838352" y="680"/>
          <a:ext cx="4430685" cy="1591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449" tIns="168449" rIns="168449" bIns="16844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Oil Cartel</a:t>
          </a:r>
        </a:p>
      </dsp:txBody>
      <dsp:txXfrm>
        <a:off x="1838352" y="680"/>
        <a:ext cx="4430685" cy="1591647"/>
      </dsp:txXfrm>
    </dsp:sp>
    <dsp:sp modelId="{B806A4E9-80A4-4847-93CC-2D53A8A9E56A}">
      <dsp:nvSpPr>
        <dsp:cNvPr id="0" name=""/>
        <dsp:cNvSpPr/>
      </dsp:nvSpPr>
      <dsp:spPr>
        <a:xfrm>
          <a:off x="0" y="1990238"/>
          <a:ext cx="6269038" cy="159164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53ECBE-09DE-47A9-82AA-A6D1711D3FA4}">
      <dsp:nvSpPr>
        <dsp:cNvPr id="0" name=""/>
        <dsp:cNvSpPr/>
      </dsp:nvSpPr>
      <dsp:spPr>
        <a:xfrm>
          <a:off x="481473" y="2348359"/>
          <a:ext cx="875405" cy="87540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2BC7FD-C681-4CC1-A2AA-642E31EA91A1}">
      <dsp:nvSpPr>
        <dsp:cNvPr id="0" name=""/>
        <dsp:cNvSpPr/>
      </dsp:nvSpPr>
      <dsp:spPr>
        <a:xfrm>
          <a:off x="1838352" y="1990238"/>
          <a:ext cx="4430685" cy="1591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449" tIns="168449" rIns="168449" bIns="16844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Regulate the production, pricing, and marketing of oil.</a:t>
          </a:r>
        </a:p>
      </dsp:txBody>
      <dsp:txXfrm>
        <a:off x="1838352" y="1990238"/>
        <a:ext cx="4430685" cy="1591647"/>
      </dsp:txXfrm>
    </dsp:sp>
    <dsp:sp modelId="{19470686-7F46-44B3-9ABD-5EAF0C7CF3EC}">
      <dsp:nvSpPr>
        <dsp:cNvPr id="0" name=""/>
        <dsp:cNvSpPr/>
      </dsp:nvSpPr>
      <dsp:spPr>
        <a:xfrm>
          <a:off x="0" y="3979797"/>
          <a:ext cx="6269038" cy="159164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F20289-93B5-43FD-8BCE-9B4B1D62C0C6}">
      <dsp:nvSpPr>
        <dsp:cNvPr id="0" name=""/>
        <dsp:cNvSpPr/>
      </dsp:nvSpPr>
      <dsp:spPr>
        <a:xfrm>
          <a:off x="481473" y="4337918"/>
          <a:ext cx="875405" cy="87540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DEC6AF-13E9-42C2-9C12-BFDD4DE620EA}">
      <dsp:nvSpPr>
        <dsp:cNvPr id="0" name=""/>
        <dsp:cNvSpPr/>
      </dsp:nvSpPr>
      <dsp:spPr>
        <a:xfrm>
          <a:off x="1838352" y="3979797"/>
          <a:ext cx="4430685" cy="1591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449" tIns="168449" rIns="168449" bIns="16844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Power by selective storage and distribution of reserves</a:t>
          </a:r>
        </a:p>
      </dsp:txBody>
      <dsp:txXfrm>
        <a:off x="1838352" y="3979797"/>
        <a:ext cx="4430685" cy="159164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3D35CB-A97B-4CA7-A462-170B52A844C2}">
      <dsp:nvSpPr>
        <dsp:cNvPr id="0" name=""/>
        <dsp:cNvSpPr/>
      </dsp:nvSpPr>
      <dsp:spPr>
        <a:xfrm>
          <a:off x="0" y="4353"/>
          <a:ext cx="6269038" cy="92723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4033E3-D566-43B5-B128-AC6BD4694970}">
      <dsp:nvSpPr>
        <dsp:cNvPr id="0" name=""/>
        <dsp:cNvSpPr/>
      </dsp:nvSpPr>
      <dsp:spPr>
        <a:xfrm>
          <a:off x="280489" y="212981"/>
          <a:ext cx="509980" cy="50998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1650C9-EDB5-47A1-B6A4-230E156A1C3B}">
      <dsp:nvSpPr>
        <dsp:cNvPr id="0" name=""/>
        <dsp:cNvSpPr/>
      </dsp:nvSpPr>
      <dsp:spPr>
        <a:xfrm>
          <a:off x="1070958" y="4353"/>
          <a:ext cx="5198079" cy="927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133" tIns="98133" rIns="98133" bIns="98133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Over 160 member nations</a:t>
          </a:r>
        </a:p>
      </dsp:txBody>
      <dsp:txXfrm>
        <a:off x="1070958" y="4353"/>
        <a:ext cx="5198079" cy="927236"/>
      </dsp:txXfrm>
    </dsp:sp>
    <dsp:sp modelId="{9616528E-3D42-4D16-955A-7C82037918BA}">
      <dsp:nvSpPr>
        <dsp:cNvPr id="0" name=""/>
        <dsp:cNvSpPr/>
      </dsp:nvSpPr>
      <dsp:spPr>
        <a:xfrm>
          <a:off x="0" y="1163398"/>
          <a:ext cx="6269038" cy="92723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7DFE68-E449-4576-99AA-987B11DDBCD9}">
      <dsp:nvSpPr>
        <dsp:cNvPr id="0" name=""/>
        <dsp:cNvSpPr/>
      </dsp:nvSpPr>
      <dsp:spPr>
        <a:xfrm>
          <a:off x="280489" y="1372026"/>
          <a:ext cx="509980" cy="50998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8053C6-971E-45F8-98BB-13C0F7965A2C}">
      <dsp:nvSpPr>
        <dsp:cNvPr id="0" name=""/>
        <dsp:cNvSpPr/>
      </dsp:nvSpPr>
      <dsp:spPr>
        <a:xfrm>
          <a:off x="1070958" y="1163398"/>
          <a:ext cx="5198079" cy="927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133" tIns="98133" rIns="98133" bIns="98133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Negotiates and administers trade agreements</a:t>
          </a:r>
        </a:p>
      </dsp:txBody>
      <dsp:txXfrm>
        <a:off x="1070958" y="1163398"/>
        <a:ext cx="5198079" cy="927236"/>
      </dsp:txXfrm>
    </dsp:sp>
    <dsp:sp modelId="{3F13AF9E-207D-4EA7-8BC3-FEA8161618B8}">
      <dsp:nvSpPr>
        <dsp:cNvPr id="0" name=""/>
        <dsp:cNvSpPr/>
      </dsp:nvSpPr>
      <dsp:spPr>
        <a:xfrm>
          <a:off x="0" y="2322444"/>
          <a:ext cx="6269038" cy="92723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80F769-0D2D-4A8C-A4E6-3491A0D0BA2B}">
      <dsp:nvSpPr>
        <dsp:cNvPr id="0" name=""/>
        <dsp:cNvSpPr/>
      </dsp:nvSpPr>
      <dsp:spPr>
        <a:xfrm>
          <a:off x="280489" y="2531072"/>
          <a:ext cx="509980" cy="50998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30B412-4491-4B6F-9752-492F58112A14}">
      <dsp:nvSpPr>
        <dsp:cNvPr id="0" name=""/>
        <dsp:cNvSpPr/>
      </dsp:nvSpPr>
      <dsp:spPr>
        <a:xfrm>
          <a:off x="1070958" y="2322444"/>
          <a:ext cx="5198079" cy="927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133" tIns="98133" rIns="98133" bIns="98133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Resolves trade disputes</a:t>
          </a:r>
        </a:p>
      </dsp:txBody>
      <dsp:txXfrm>
        <a:off x="1070958" y="2322444"/>
        <a:ext cx="5198079" cy="927236"/>
      </dsp:txXfrm>
    </dsp:sp>
    <dsp:sp modelId="{721875EB-7579-4E3A-98A7-193CEC6AB67C}">
      <dsp:nvSpPr>
        <dsp:cNvPr id="0" name=""/>
        <dsp:cNvSpPr/>
      </dsp:nvSpPr>
      <dsp:spPr>
        <a:xfrm>
          <a:off x="0" y="3481489"/>
          <a:ext cx="6269038" cy="92723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6DB694-4ABB-4F9C-8A59-7E0FA1FC14EF}">
      <dsp:nvSpPr>
        <dsp:cNvPr id="0" name=""/>
        <dsp:cNvSpPr/>
      </dsp:nvSpPr>
      <dsp:spPr>
        <a:xfrm>
          <a:off x="280489" y="3690118"/>
          <a:ext cx="509980" cy="50998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3ED127-4382-41FF-AB46-5FD74308C952}">
      <dsp:nvSpPr>
        <dsp:cNvPr id="0" name=""/>
        <dsp:cNvSpPr/>
      </dsp:nvSpPr>
      <dsp:spPr>
        <a:xfrm>
          <a:off x="1070958" y="3481489"/>
          <a:ext cx="5198079" cy="927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133" tIns="98133" rIns="98133" bIns="98133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Monitors trade policies</a:t>
          </a:r>
        </a:p>
      </dsp:txBody>
      <dsp:txXfrm>
        <a:off x="1070958" y="3481489"/>
        <a:ext cx="5198079" cy="927236"/>
      </dsp:txXfrm>
    </dsp:sp>
    <dsp:sp modelId="{3ED30C34-AFF6-4B0B-9B64-97CD6905C8E7}">
      <dsp:nvSpPr>
        <dsp:cNvPr id="0" name=""/>
        <dsp:cNvSpPr/>
      </dsp:nvSpPr>
      <dsp:spPr>
        <a:xfrm>
          <a:off x="0" y="4640535"/>
          <a:ext cx="6269038" cy="92723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E0179F-1C01-4BD4-A94A-71F4FBF730DD}">
      <dsp:nvSpPr>
        <dsp:cNvPr id="0" name=""/>
        <dsp:cNvSpPr/>
      </dsp:nvSpPr>
      <dsp:spPr>
        <a:xfrm>
          <a:off x="280489" y="4849163"/>
          <a:ext cx="509980" cy="50998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2CBB9C-77F3-4FBB-8012-3B78861440F9}">
      <dsp:nvSpPr>
        <dsp:cNvPr id="0" name=""/>
        <dsp:cNvSpPr/>
      </dsp:nvSpPr>
      <dsp:spPr>
        <a:xfrm>
          <a:off x="1070958" y="4640535"/>
          <a:ext cx="5198079" cy="927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133" tIns="98133" rIns="98133" bIns="98133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Provides support for developing countries</a:t>
          </a:r>
        </a:p>
      </dsp:txBody>
      <dsp:txXfrm>
        <a:off x="1070958" y="4640535"/>
        <a:ext cx="5198079" cy="9272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C9990101-IMG05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11176000" cy="615797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Freeform 7"/>
          <p:cNvSpPr>
            <a:spLocks/>
          </p:cNvSpPr>
          <p:nvPr/>
        </p:nvSpPr>
        <p:spPr bwMode="auto">
          <a:xfrm>
            <a:off x="0" y="4495800"/>
            <a:ext cx="10871200" cy="2362200"/>
          </a:xfrm>
          <a:custGeom>
            <a:avLst/>
            <a:gdLst/>
            <a:ahLst/>
            <a:cxnLst>
              <a:cxn ang="0">
                <a:pos x="2102" y="511"/>
              </a:cxn>
              <a:cxn ang="0">
                <a:pos x="2136" y="47"/>
              </a:cxn>
              <a:cxn ang="0">
                <a:pos x="0" y="211"/>
              </a:cxn>
              <a:cxn ang="0">
                <a:pos x="0" y="511"/>
              </a:cxn>
              <a:cxn ang="0">
                <a:pos x="0" y="1471"/>
              </a:cxn>
              <a:cxn ang="0">
                <a:pos x="1927" y="1471"/>
              </a:cxn>
              <a:cxn ang="0">
                <a:pos x="1939" y="1428"/>
              </a:cxn>
              <a:cxn ang="0">
                <a:pos x="2102" y="511"/>
              </a:cxn>
            </a:cxnLst>
            <a:rect l="0" t="0" r="r" b="b"/>
            <a:pathLst>
              <a:path w="2136" h="1471">
                <a:moveTo>
                  <a:pt x="2102" y="511"/>
                </a:moveTo>
                <a:cubicBezTo>
                  <a:pt x="2118" y="354"/>
                  <a:pt x="2129" y="199"/>
                  <a:pt x="2136" y="47"/>
                </a:cubicBezTo>
                <a:cubicBezTo>
                  <a:pt x="1803" y="0"/>
                  <a:pt x="976" y="63"/>
                  <a:pt x="0" y="211"/>
                </a:cubicBezTo>
                <a:cubicBezTo>
                  <a:pt x="0" y="511"/>
                  <a:pt x="0" y="511"/>
                  <a:pt x="0" y="511"/>
                </a:cubicBezTo>
                <a:cubicBezTo>
                  <a:pt x="0" y="1471"/>
                  <a:pt x="0" y="1471"/>
                  <a:pt x="0" y="1471"/>
                </a:cubicBezTo>
                <a:cubicBezTo>
                  <a:pt x="1927" y="1471"/>
                  <a:pt x="1927" y="1471"/>
                  <a:pt x="1927" y="1471"/>
                </a:cubicBezTo>
                <a:cubicBezTo>
                  <a:pt x="1931" y="1457"/>
                  <a:pt x="1935" y="1443"/>
                  <a:pt x="1939" y="1428"/>
                </a:cubicBezTo>
                <a:cubicBezTo>
                  <a:pt x="2019" y="1131"/>
                  <a:pt x="2071" y="819"/>
                  <a:pt x="2102" y="511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9791701" y="0"/>
            <a:ext cx="2400300" cy="6858000"/>
          </a:xfrm>
          <a:custGeom>
            <a:avLst/>
            <a:gdLst/>
            <a:ahLst/>
            <a:cxnLst>
              <a:cxn ang="0">
                <a:pos x="502" y="0"/>
              </a:cxn>
              <a:cxn ang="0">
                <a:pos x="93" y="0"/>
              </a:cxn>
              <a:cxn ang="0">
                <a:pos x="0" y="3168"/>
              </a:cxn>
              <a:cxn ang="0">
                <a:pos x="502" y="3168"/>
              </a:cxn>
              <a:cxn ang="0">
                <a:pos x="502" y="0"/>
              </a:cxn>
            </a:cxnLst>
            <a:rect l="0" t="0" r="r" b="b"/>
            <a:pathLst>
              <a:path w="502" h="3168">
                <a:moveTo>
                  <a:pt x="502" y="0"/>
                </a:moveTo>
                <a:cubicBezTo>
                  <a:pt x="93" y="0"/>
                  <a:pt x="93" y="0"/>
                  <a:pt x="93" y="0"/>
                </a:cubicBezTo>
                <a:cubicBezTo>
                  <a:pt x="146" y="383"/>
                  <a:pt x="323" y="1900"/>
                  <a:pt x="0" y="3168"/>
                </a:cubicBezTo>
                <a:cubicBezTo>
                  <a:pt x="502" y="3168"/>
                  <a:pt x="502" y="3168"/>
                  <a:pt x="502" y="3168"/>
                </a:cubicBezTo>
                <a:lnTo>
                  <a:pt x="502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5181600"/>
            <a:ext cx="8534400" cy="6858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Title of the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5867400"/>
            <a:ext cx="8534400" cy="457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Subtitle of the presentation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AA125-9B4A-0A46-BF8D-9EDFFEA76ABB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21D4A-B157-5A4D-9C23-7FDEE0E1B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79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AA125-9B4A-0A46-BF8D-9EDFFEA76ABB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21D4A-B157-5A4D-9C23-7FDEE0E1B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634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AA125-9B4A-0A46-BF8D-9EDFFEA76ABB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21D4A-B157-5A4D-9C23-7FDEE0E1B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56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AA125-9B4A-0A46-BF8D-9EDFFEA76ABB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21D4A-B157-5A4D-9C23-7FDEE0E1B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0997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AA125-9B4A-0A46-BF8D-9EDFFEA76ABB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21D4A-B157-5A4D-9C23-7FDEE0E1B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84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with Text and Photo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3"/>
          <p:cNvGrpSpPr>
            <a:grpSpLocks/>
          </p:cNvGrpSpPr>
          <p:nvPr/>
        </p:nvGrpSpPr>
        <p:grpSpPr bwMode="auto">
          <a:xfrm>
            <a:off x="1" y="0"/>
            <a:ext cx="1976967" cy="6858000"/>
            <a:chOff x="103279934" y="105155999"/>
            <a:chExt cx="1235004" cy="5715001"/>
          </a:xfrm>
        </p:grpSpPr>
        <p:sp>
          <p:nvSpPr>
            <p:cNvPr id="11" name="Freeform 4"/>
            <p:cNvSpPr>
              <a:spLocks noEditPoints="1"/>
            </p:cNvSpPr>
            <p:nvPr/>
          </p:nvSpPr>
          <p:spPr bwMode="auto">
            <a:xfrm>
              <a:off x="103279934" y="105155999"/>
              <a:ext cx="1141123" cy="5715001"/>
            </a:xfrm>
            <a:custGeom>
              <a:avLst/>
              <a:gdLst/>
              <a:ahLst/>
              <a:cxnLst>
                <a:cxn ang="0">
                  <a:pos x="178" y="3168"/>
                </a:cxn>
                <a:cxn ang="0">
                  <a:pos x="124" y="3168"/>
                </a:cxn>
                <a:cxn ang="0">
                  <a:pos x="0" y="685"/>
                </a:cxn>
                <a:cxn ang="0">
                  <a:pos x="0" y="0"/>
                </a:cxn>
                <a:cxn ang="0">
                  <a:pos x="418" y="0"/>
                </a:cxn>
                <a:cxn ang="0">
                  <a:pos x="178" y="3168"/>
                </a:cxn>
                <a:cxn ang="0">
                  <a:pos x="124" y="3168"/>
                </a:cxn>
                <a:cxn ang="0">
                  <a:pos x="0" y="685"/>
                </a:cxn>
                <a:cxn ang="0">
                  <a:pos x="0" y="3168"/>
                </a:cxn>
                <a:cxn ang="0">
                  <a:pos x="124" y="3168"/>
                </a:cxn>
              </a:cxnLst>
              <a:rect l="0" t="0" r="r" b="b"/>
              <a:pathLst>
                <a:path w="630" h="3168">
                  <a:moveTo>
                    <a:pt x="178" y="3168"/>
                  </a:moveTo>
                  <a:cubicBezTo>
                    <a:pt x="124" y="3168"/>
                    <a:pt x="124" y="3168"/>
                    <a:pt x="124" y="3168"/>
                  </a:cubicBezTo>
                  <a:cubicBezTo>
                    <a:pt x="0" y="685"/>
                    <a:pt x="0" y="685"/>
                    <a:pt x="0" y="68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8" y="0"/>
                    <a:pt x="418" y="0"/>
                    <a:pt x="418" y="0"/>
                  </a:cubicBezTo>
                  <a:cubicBezTo>
                    <a:pt x="476" y="384"/>
                    <a:pt x="630" y="1741"/>
                    <a:pt x="178" y="3168"/>
                  </a:cubicBezTo>
                  <a:close/>
                  <a:moveTo>
                    <a:pt x="124" y="3168"/>
                  </a:moveTo>
                  <a:cubicBezTo>
                    <a:pt x="0" y="685"/>
                    <a:pt x="0" y="685"/>
                    <a:pt x="0" y="685"/>
                  </a:cubicBezTo>
                  <a:cubicBezTo>
                    <a:pt x="0" y="3168"/>
                    <a:pt x="0" y="3168"/>
                    <a:pt x="0" y="3168"/>
                  </a:cubicBezTo>
                  <a:lnTo>
                    <a:pt x="124" y="316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grpSp>
          <p:nvGrpSpPr>
            <p:cNvPr id="12" name="Group 5"/>
            <p:cNvGrpSpPr>
              <a:grpSpLocks/>
            </p:cNvGrpSpPr>
            <p:nvPr/>
          </p:nvGrpSpPr>
          <p:grpSpPr bwMode="auto">
            <a:xfrm>
              <a:off x="103615774" y="105155999"/>
              <a:ext cx="899146" cy="5715001"/>
              <a:chOff x="102932440" y="105155999"/>
              <a:chExt cx="1582498" cy="10058401"/>
            </a:xfrm>
          </p:grpSpPr>
          <p:sp>
            <p:nvSpPr>
              <p:cNvPr id="13" name="Freeform 6"/>
              <p:cNvSpPr>
                <a:spLocks/>
              </p:cNvSpPr>
              <p:nvPr/>
            </p:nvSpPr>
            <p:spPr bwMode="auto">
              <a:xfrm>
                <a:off x="102932440" y="105155999"/>
                <a:ext cx="1373050" cy="10058401"/>
              </a:xfrm>
              <a:custGeom>
                <a:avLst/>
                <a:gdLst/>
                <a:ahLst/>
                <a:cxnLst>
                  <a:cxn ang="0">
                    <a:pos x="160" y="0"/>
                  </a:cxn>
                  <a:cxn ang="0">
                    <a:pos x="0" y="3164"/>
                  </a:cxn>
                </a:cxnLst>
                <a:rect l="0" t="0" r="r" b="b"/>
                <a:pathLst>
                  <a:path w="430" h="3164">
                    <a:moveTo>
                      <a:pt x="160" y="0"/>
                    </a:moveTo>
                    <a:cubicBezTo>
                      <a:pt x="430" y="1502"/>
                      <a:pt x="90" y="2850"/>
                      <a:pt x="0" y="3164"/>
                    </a:cubicBezTo>
                  </a:path>
                </a:pathLst>
              </a:custGeom>
              <a:noFill/>
              <a:ln w="6350" cap="flat" cmpd="sng" algn="ctr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4" name="Freeform 7"/>
              <p:cNvSpPr>
                <a:spLocks/>
              </p:cNvSpPr>
              <p:nvPr/>
            </p:nvSpPr>
            <p:spPr bwMode="auto">
              <a:xfrm>
                <a:off x="103234976" y="105155999"/>
                <a:ext cx="1156621" cy="1005840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0" y="3164"/>
                  </a:cxn>
                </a:cxnLst>
                <a:rect l="0" t="0" r="r" b="b"/>
                <a:pathLst>
                  <a:path w="362" h="3164">
                    <a:moveTo>
                      <a:pt x="42" y="0"/>
                    </a:moveTo>
                    <a:cubicBezTo>
                      <a:pt x="362" y="1456"/>
                      <a:pt x="90" y="2791"/>
                      <a:pt x="0" y="3164"/>
                    </a:cubicBezTo>
                  </a:path>
                </a:pathLst>
              </a:custGeom>
              <a:noFill/>
              <a:ln w="6350" cap="flat" cmpd="sng" algn="ctr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5" name="Freeform 8"/>
              <p:cNvSpPr>
                <a:spLocks/>
              </p:cNvSpPr>
              <p:nvPr/>
            </p:nvSpPr>
            <p:spPr bwMode="auto">
              <a:xfrm>
                <a:off x="103295484" y="105155999"/>
                <a:ext cx="1219454" cy="10058401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0" y="3164"/>
                  </a:cxn>
                </a:cxnLst>
                <a:rect l="0" t="0" r="r" b="b"/>
                <a:pathLst>
                  <a:path w="382" h="3164">
                    <a:moveTo>
                      <a:pt x="80" y="0"/>
                    </a:moveTo>
                    <a:cubicBezTo>
                      <a:pt x="382" y="1458"/>
                      <a:pt x="96" y="2789"/>
                      <a:pt x="0" y="3164"/>
                    </a:cubicBezTo>
                  </a:path>
                </a:pathLst>
              </a:custGeom>
              <a:noFill/>
              <a:ln w="6350" cap="flat" cmpd="sng" algn="ctr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6" name="Freeform 9"/>
              <p:cNvSpPr>
                <a:spLocks/>
              </p:cNvSpPr>
              <p:nvPr/>
            </p:nvSpPr>
            <p:spPr bwMode="auto">
              <a:xfrm>
                <a:off x="103162834" y="105155999"/>
                <a:ext cx="1231090" cy="10058401"/>
              </a:xfrm>
              <a:custGeom>
                <a:avLst/>
                <a:gdLst/>
                <a:ahLst/>
                <a:cxnLst>
                  <a:cxn ang="0">
                    <a:pos x="87" y="0"/>
                  </a:cxn>
                  <a:cxn ang="0">
                    <a:pos x="0" y="3164"/>
                  </a:cxn>
                </a:cxnLst>
                <a:rect l="0" t="0" r="r" b="b"/>
                <a:pathLst>
                  <a:path w="386" h="3164">
                    <a:moveTo>
                      <a:pt x="87" y="0"/>
                    </a:moveTo>
                    <a:cubicBezTo>
                      <a:pt x="386" y="1461"/>
                      <a:pt x="95" y="2793"/>
                      <a:pt x="0" y="3164"/>
                    </a:cubicBezTo>
                  </a:path>
                </a:pathLst>
              </a:custGeom>
              <a:noFill/>
              <a:ln w="6350" cap="flat" cmpd="sng" algn="ctr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7" name="Freeform 10"/>
              <p:cNvSpPr>
                <a:spLocks/>
              </p:cNvSpPr>
              <p:nvPr/>
            </p:nvSpPr>
            <p:spPr bwMode="auto">
              <a:xfrm>
                <a:off x="103055783" y="105155999"/>
                <a:ext cx="1217126" cy="10058401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0" y="3164"/>
                  </a:cxn>
                </a:cxnLst>
                <a:rect l="0" t="0" r="r" b="b"/>
                <a:pathLst>
                  <a:path w="381" h="3164">
                    <a:moveTo>
                      <a:pt x="79" y="0"/>
                    </a:moveTo>
                    <a:cubicBezTo>
                      <a:pt x="381" y="1458"/>
                      <a:pt x="95" y="2789"/>
                      <a:pt x="0" y="3164"/>
                    </a:cubicBezTo>
                  </a:path>
                </a:pathLst>
              </a:custGeom>
              <a:noFill/>
              <a:ln w="6350" cap="flat" cmpd="sng" algn="ctr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28800" y="457200"/>
            <a:ext cx="8534400" cy="6858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Content Page with Text and Photo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0" y="1828800"/>
            <a:ext cx="4876800" cy="464820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>
              <a:buFontTx/>
              <a:buNone/>
              <a:defRPr sz="2400">
                <a:solidFill>
                  <a:schemeClr val="bg1"/>
                </a:solidFill>
              </a:defRPr>
            </a:lvl2pPr>
            <a:lvl3pPr>
              <a:buFontTx/>
              <a:buNone/>
              <a:defRPr sz="2000">
                <a:solidFill>
                  <a:schemeClr val="bg1"/>
                </a:solidFill>
              </a:defRPr>
            </a:lvl3pPr>
            <a:lvl4pPr>
              <a:buFontTx/>
              <a:buNone/>
              <a:defRPr sz="1800">
                <a:solidFill>
                  <a:schemeClr val="bg1"/>
                </a:solidFill>
              </a:defRPr>
            </a:lvl4pPr>
            <a:lvl5pPr>
              <a:buFontTx/>
              <a:buNone/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0"/>
          </p:nvPr>
        </p:nvSpPr>
        <p:spPr>
          <a:xfrm>
            <a:off x="7315200" y="1828800"/>
            <a:ext cx="4165600" cy="46482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1828800" y="1143000"/>
            <a:ext cx="8534400" cy="457200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Subtitle content page with text and photo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with Tex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3"/>
          <p:cNvGrpSpPr>
            <a:grpSpLocks/>
          </p:cNvGrpSpPr>
          <p:nvPr/>
        </p:nvGrpSpPr>
        <p:grpSpPr bwMode="auto">
          <a:xfrm>
            <a:off x="1" y="0"/>
            <a:ext cx="1976967" cy="6858000"/>
            <a:chOff x="103279934" y="105155999"/>
            <a:chExt cx="1235004" cy="5715001"/>
          </a:xfrm>
        </p:grpSpPr>
        <p:sp>
          <p:nvSpPr>
            <p:cNvPr id="11" name="Freeform 4"/>
            <p:cNvSpPr>
              <a:spLocks noEditPoints="1"/>
            </p:cNvSpPr>
            <p:nvPr/>
          </p:nvSpPr>
          <p:spPr bwMode="auto">
            <a:xfrm>
              <a:off x="103279934" y="105155999"/>
              <a:ext cx="1141123" cy="5715001"/>
            </a:xfrm>
            <a:custGeom>
              <a:avLst/>
              <a:gdLst/>
              <a:ahLst/>
              <a:cxnLst>
                <a:cxn ang="0">
                  <a:pos x="178" y="3168"/>
                </a:cxn>
                <a:cxn ang="0">
                  <a:pos x="124" y="3168"/>
                </a:cxn>
                <a:cxn ang="0">
                  <a:pos x="0" y="685"/>
                </a:cxn>
                <a:cxn ang="0">
                  <a:pos x="0" y="0"/>
                </a:cxn>
                <a:cxn ang="0">
                  <a:pos x="418" y="0"/>
                </a:cxn>
                <a:cxn ang="0">
                  <a:pos x="178" y="3168"/>
                </a:cxn>
                <a:cxn ang="0">
                  <a:pos x="124" y="3168"/>
                </a:cxn>
                <a:cxn ang="0">
                  <a:pos x="0" y="685"/>
                </a:cxn>
                <a:cxn ang="0">
                  <a:pos x="0" y="3168"/>
                </a:cxn>
                <a:cxn ang="0">
                  <a:pos x="124" y="3168"/>
                </a:cxn>
              </a:cxnLst>
              <a:rect l="0" t="0" r="r" b="b"/>
              <a:pathLst>
                <a:path w="630" h="3168">
                  <a:moveTo>
                    <a:pt x="178" y="3168"/>
                  </a:moveTo>
                  <a:cubicBezTo>
                    <a:pt x="124" y="3168"/>
                    <a:pt x="124" y="3168"/>
                    <a:pt x="124" y="3168"/>
                  </a:cubicBezTo>
                  <a:cubicBezTo>
                    <a:pt x="0" y="685"/>
                    <a:pt x="0" y="685"/>
                    <a:pt x="0" y="68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8" y="0"/>
                    <a:pt x="418" y="0"/>
                    <a:pt x="418" y="0"/>
                  </a:cubicBezTo>
                  <a:cubicBezTo>
                    <a:pt x="476" y="384"/>
                    <a:pt x="630" y="1741"/>
                    <a:pt x="178" y="3168"/>
                  </a:cubicBezTo>
                  <a:close/>
                  <a:moveTo>
                    <a:pt x="124" y="3168"/>
                  </a:moveTo>
                  <a:cubicBezTo>
                    <a:pt x="0" y="685"/>
                    <a:pt x="0" y="685"/>
                    <a:pt x="0" y="685"/>
                  </a:cubicBezTo>
                  <a:cubicBezTo>
                    <a:pt x="0" y="3168"/>
                    <a:pt x="0" y="3168"/>
                    <a:pt x="0" y="3168"/>
                  </a:cubicBezTo>
                  <a:lnTo>
                    <a:pt x="124" y="316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grpSp>
          <p:nvGrpSpPr>
            <p:cNvPr id="12" name="Group 5"/>
            <p:cNvGrpSpPr>
              <a:grpSpLocks/>
            </p:cNvGrpSpPr>
            <p:nvPr/>
          </p:nvGrpSpPr>
          <p:grpSpPr bwMode="auto">
            <a:xfrm>
              <a:off x="103615774" y="105155999"/>
              <a:ext cx="899146" cy="5715001"/>
              <a:chOff x="102932440" y="105155999"/>
              <a:chExt cx="1582498" cy="10058401"/>
            </a:xfrm>
          </p:grpSpPr>
          <p:sp>
            <p:nvSpPr>
              <p:cNvPr id="13" name="Freeform 6"/>
              <p:cNvSpPr>
                <a:spLocks/>
              </p:cNvSpPr>
              <p:nvPr/>
            </p:nvSpPr>
            <p:spPr bwMode="auto">
              <a:xfrm>
                <a:off x="102932440" y="105155999"/>
                <a:ext cx="1373050" cy="10058401"/>
              </a:xfrm>
              <a:custGeom>
                <a:avLst/>
                <a:gdLst/>
                <a:ahLst/>
                <a:cxnLst>
                  <a:cxn ang="0">
                    <a:pos x="160" y="0"/>
                  </a:cxn>
                  <a:cxn ang="0">
                    <a:pos x="0" y="3164"/>
                  </a:cxn>
                </a:cxnLst>
                <a:rect l="0" t="0" r="r" b="b"/>
                <a:pathLst>
                  <a:path w="430" h="3164">
                    <a:moveTo>
                      <a:pt x="160" y="0"/>
                    </a:moveTo>
                    <a:cubicBezTo>
                      <a:pt x="430" y="1502"/>
                      <a:pt x="90" y="2850"/>
                      <a:pt x="0" y="3164"/>
                    </a:cubicBezTo>
                  </a:path>
                </a:pathLst>
              </a:custGeom>
              <a:noFill/>
              <a:ln w="6350" cap="flat" cmpd="sng" algn="ctr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4" name="Freeform 7"/>
              <p:cNvSpPr>
                <a:spLocks/>
              </p:cNvSpPr>
              <p:nvPr/>
            </p:nvSpPr>
            <p:spPr bwMode="auto">
              <a:xfrm>
                <a:off x="103234976" y="105155999"/>
                <a:ext cx="1156621" cy="1005840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0" y="3164"/>
                  </a:cxn>
                </a:cxnLst>
                <a:rect l="0" t="0" r="r" b="b"/>
                <a:pathLst>
                  <a:path w="362" h="3164">
                    <a:moveTo>
                      <a:pt x="42" y="0"/>
                    </a:moveTo>
                    <a:cubicBezTo>
                      <a:pt x="362" y="1456"/>
                      <a:pt x="90" y="2791"/>
                      <a:pt x="0" y="3164"/>
                    </a:cubicBezTo>
                  </a:path>
                </a:pathLst>
              </a:custGeom>
              <a:noFill/>
              <a:ln w="6350" cap="flat" cmpd="sng" algn="ctr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5" name="Freeform 8"/>
              <p:cNvSpPr>
                <a:spLocks/>
              </p:cNvSpPr>
              <p:nvPr/>
            </p:nvSpPr>
            <p:spPr bwMode="auto">
              <a:xfrm>
                <a:off x="103295484" y="105155999"/>
                <a:ext cx="1219454" cy="10058401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0" y="3164"/>
                  </a:cxn>
                </a:cxnLst>
                <a:rect l="0" t="0" r="r" b="b"/>
                <a:pathLst>
                  <a:path w="382" h="3164">
                    <a:moveTo>
                      <a:pt x="80" y="0"/>
                    </a:moveTo>
                    <a:cubicBezTo>
                      <a:pt x="382" y="1458"/>
                      <a:pt x="96" y="2789"/>
                      <a:pt x="0" y="3164"/>
                    </a:cubicBezTo>
                  </a:path>
                </a:pathLst>
              </a:custGeom>
              <a:noFill/>
              <a:ln w="6350" cap="flat" cmpd="sng" algn="ctr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6" name="Freeform 9"/>
              <p:cNvSpPr>
                <a:spLocks/>
              </p:cNvSpPr>
              <p:nvPr/>
            </p:nvSpPr>
            <p:spPr bwMode="auto">
              <a:xfrm>
                <a:off x="103162834" y="105155999"/>
                <a:ext cx="1231090" cy="10058401"/>
              </a:xfrm>
              <a:custGeom>
                <a:avLst/>
                <a:gdLst/>
                <a:ahLst/>
                <a:cxnLst>
                  <a:cxn ang="0">
                    <a:pos x="87" y="0"/>
                  </a:cxn>
                  <a:cxn ang="0">
                    <a:pos x="0" y="3164"/>
                  </a:cxn>
                </a:cxnLst>
                <a:rect l="0" t="0" r="r" b="b"/>
                <a:pathLst>
                  <a:path w="386" h="3164">
                    <a:moveTo>
                      <a:pt x="87" y="0"/>
                    </a:moveTo>
                    <a:cubicBezTo>
                      <a:pt x="386" y="1461"/>
                      <a:pt x="95" y="2793"/>
                      <a:pt x="0" y="3164"/>
                    </a:cubicBezTo>
                  </a:path>
                </a:pathLst>
              </a:custGeom>
              <a:noFill/>
              <a:ln w="6350" cap="flat" cmpd="sng" algn="ctr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7" name="Freeform 10"/>
              <p:cNvSpPr>
                <a:spLocks/>
              </p:cNvSpPr>
              <p:nvPr/>
            </p:nvSpPr>
            <p:spPr bwMode="auto">
              <a:xfrm>
                <a:off x="103055783" y="105155999"/>
                <a:ext cx="1217126" cy="10058401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0" y="3164"/>
                  </a:cxn>
                </a:cxnLst>
                <a:rect l="0" t="0" r="r" b="b"/>
                <a:pathLst>
                  <a:path w="381" h="3164">
                    <a:moveTo>
                      <a:pt x="79" y="0"/>
                    </a:moveTo>
                    <a:cubicBezTo>
                      <a:pt x="381" y="1458"/>
                      <a:pt x="95" y="2789"/>
                      <a:pt x="0" y="3164"/>
                    </a:cubicBezTo>
                  </a:path>
                </a:pathLst>
              </a:custGeom>
              <a:noFill/>
              <a:ln w="6350" cap="flat" cmpd="sng" algn="ctr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828800"/>
            <a:ext cx="9753600" cy="46482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828800" y="457200"/>
            <a:ext cx="8534400" cy="6858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4"/>
                </a:solidFill>
              </a:defRPr>
            </a:lvl1pPr>
          </a:lstStyle>
          <a:p>
            <a:r>
              <a:rPr lang="en-US"/>
              <a:t>Content Page with Text and Table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1828800" y="1143000"/>
            <a:ext cx="8534400" cy="457200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Subtitle content page with text and table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AA125-9B4A-0A46-BF8D-9EDFFEA76ABB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21D4A-B157-5A4D-9C23-7FDEE0E1B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860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AA125-9B4A-0A46-BF8D-9EDFFEA76ABB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21D4A-B157-5A4D-9C23-7FDEE0E1B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078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AA125-9B4A-0A46-BF8D-9EDFFEA76ABB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21D4A-B157-5A4D-9C23-7FDEE0E1B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11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AA125-9B4A-0A46-BF8D-9EDFFEA76ABB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21D4A-B157-5A4D-9C23-7FDEE0E1B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6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AA125-9B4A-0A46-BF8D-9EDFFEA76ABB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21D4A-B157-5A4D-9C23-7FDEE0E1B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04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AA125-9B4A-0A46-BF8D-9EDFFEA76ABB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21D4A-B157-5A4D-9C23-7FDEE0E1B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48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457200"/>
            <a:ext cx="8534400" cy="762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Content Page with Text and Photo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1524000"/>
            <a:ext cx="9753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1" y="0"/>
            <a:ext cx="1976967" cy="6858000"/>
            <a:chOff x="103279934" y="105155999"/>
            <a:chExt cx="1235004" cy="5715001"/>
          </a:xfrm>
        </p:grpSpPr>
        <p:sp>
          <p:nvSpPr>
            <p:cNvPr id="8" name="Freeform 4"/>
            <p:cNvSpPr>
              <a:spLocks noEditPoints="1"/>
            </p:cNvSpPr>
            <p:nvPr/>
          </p:nvSpPr>
          <p:spPr bwMode="auto">
            <a:xfrm>
              <a:off x="103279934" y="105155999"/>
              <a:ext cx="1141123" cy="5715001"/>
            </a:xfrm>
            <a:custGeom>
              <a:avLst/>
              <a:gdLst/>
              <a:ahLst/>
              <a:cxnLst>
                <a:cxn ang="0">
                  <a:pos x="178" y="3168"/>
                </a:cxn>
                <a:cxn ang="0">
                  <a:pos x="124" y="3168"/>
                </a:cxn>
                <a:cxn ang="0">
                  <a:pos x="0" y="685"/>
                </a:cxn>
                <a:cxn ang="0">
                  <a:pos x="0" y="0"/>
                </a:cxn>
                <a:cxn ang="0">
                  <a:pos x="418" y="0"/>
                </a:cxn>
                <a:cxn ang="0">
                  <a:pos x="178" y="3168"/>
                </a:cxn>
                <a:cxn ang="0">
                  <a:pos x="124" y="3168"/>
                </a:cxn>
                <a:cxn ang="0">
                  <a:pos x="0" y="685"/>
                </a:cxn>
                <a:cxn ang="0">
                  <a:pos x="0" y="3168"/>
                </a:cxn>
                <a:cxn ang="0">
                  <a:pos x="124" y="3168"/>
                </a:cxn>
              </a:cxnLst>
              <a:rect l="0" t="0" r="r" b="b"/>
              <a:pathLst>
                <a:path w="630" h="3168">
                  <a:moveTo>
                    <a:pt x="178" y="3168"/>
                  </a:moveTo>
                  <a:cubicBezTo>
                    <a:pt x="124" y="3168"/>
                    <a:pt x="124" y="3168"/>
                    <a:pt x="124" y="3168"/>
                  </a:cubicBezTo>
                  <a:cubicBezTo>
                    <a:pt x="0" y="685"/>
                    <a:pt x="0" y="685"/>
                    <a:pt x="0" y="68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8" y="0"/>
                    <a:pt x="418" y="0"/>
                    <a:pt x="418" y="0"/>
                  </a:cubicBezTo>
                  <a:cubicBezTo>
                    <a:pt x="476" y="384"/>
                    <a:pt x="630" y="1741"/>
                    <a:pt x="178" y="3168"/>
                  </a:cubicBezTo>
                  <a:close/>
                  <a:moveTo>
                    <a:pt x="124" y="3168"/>
                  </a:moveTo>
                  <a:cubicBezTo>
                    <a:pt x="0" y="685"/>
                    <a:pt x="0" y="685"/>
                    <a:pt x="0" y="685"/>
                  </a:cubicBezTo>
                  <a:cubicBezTo>
                    <a:pt x="0" y="3168"/>
                    <a:pt x="0" y="3168"/>
                    <a:pt x="0" y="3168"/>
                  </a:cubicBezTo>
                  <a:lnTo>
                    <a:pt x="124" y="316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grpSp>
          <p:nvGrpSpPr>
            <p:cNvPr id="9" name="Group 5"/>
            <p:cNvGrpSpPr>
              <a:grpSpLocks/>
            </p:cNvGrpSpPr>
            <p:nvPr/>
          </p:nvGrpSpPr>
          <p:grpSpPr bwMode="auto">
            <a:xfrm>
              <a:off x="103615774" y="105155999"/>
              <a:ext cx="899146" cy="5715001"/>
              <a:chOff x="102932440" y="105155999"/>
              <a:chExt cx="1582498" cy="10058401"/>
            </a:xfrm>
          </p:grpSpPr>
          <p:sp>
            <p:nvSpPr>
              <p:cNvPr id="10" name="Freeform 6"/>
              <p:cNvSpPr>
                <a:spLocks/>
              </p:cNvSpPr>
              <p:nvPr/>
            </p:nvSpPr>
            <p:spPr bwMode="auto">
              <a:xfrm>
                <a:off x="102932440" y="105155999"/>
                <a:ext cx="1373050" cy="10058401"/>
              </a:xfrm>
              <a:custGeom>
                <a:avLst/>
                <a:gdLst/>
                <a:ahLst/>
                <a:cxnLst>
                  <a:cxn ang="0">
                    <a:pos x="160" y="0"/>
                  </a:cxn>
                  <a:cxn ang="0">
                    <a:pos x="0" y="3164"/>
                  </a:cxn>
                </a:cxnLst>
                <a:rect l="0" t="0" r="r" b="b"/>
                <a:pathLst>
                  <a:path w="430" h="3164">
                    <a:moveTo>
                      <a:pt x="160" y="0"/>
                    </a:moveTo>
                    <a:cubicBezTo>
                      <a:pt x="430" y="1502"/>
                      <a:pt x="90" y="2850"/>
                      <a:pt x="0" y="3164"/>
                    </a:cubicBezTo>
                  </a:path>
                </a:pathLst>
              </a:custGeom>
              <a:noFill/>
              <a:ln w="6350" cap="flat" cmpd="sng" algn="ctr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auto">
              <a:xfrm>
                <a:off x="103234976" y="105155999"/>
                <a:ext cx="1156621" cy="1005840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0" y="3164"/>
                  </a:cxn>
                </a:cxnLst>
                <a:rect l="0" t="0" r="r" b="b"/>
                <a:pathLst>
                  <a:path w="362" h="3164">
                    <a:moveTo>
                      <a:pt x="42" y="0"/>
                    </a:moveTo>
                    <a:cubicBezTo>
                      <a:pt x="362" y="1456"/>
                      <a:pt x="90" y="2791"/>
                      <a:pt x="0" y="3164"/>
                    </a:cubicBezTo>
                  </a:path>
                </a:pathLst>
              </a:custGeom>
              <a:noFill/>
              <a:ln w="6350" cap="flat" cmpd="sng" algn="ctr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auto">
              <a:xfrm>
                <a:off x="103295484" y="105155999"/>
                <a:ext cx="1219454" cy="10058401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0" y="3164"/>
                  </a:cxn>
                </a:cxnLst>
                <a:rect l="0" t="0" r="r" b="b"/>
                <a:pathLst>
                  <a:path w="382" h="3164">
                    <a:moveTo>
                      <a:pt x="80" y="0"/>
                    </a:moveTo>
                    <a:cubicBezTo>
                      <a:pt x="382" y="1458"/>
                      <a:pt x="96" y="2789"/>
                      <a:pt x="0" y="3164"/>
                    </a:cubicBezTo>
                  </a:path>
                </a:pathLst>
              </a:custGeom>
              <a:noFill/>
              <a:ln w="6350" cap="flat" cmpd="sng" algn="ctr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auto">
              <a:xfrm>
                <a:off x="103162834" y="105155999"/>
                <a:ext cx="1231090" cy="10058401"/>
              </a:xfrm>
              <a:custGeom>
                <a:avLst/>
                <a:gdLst/>
                <a:ahLst/>
                <a:cxnLst>
                  <a:cxn ang="0">
                    <a:pos x="87" y="0"/>
                  </a:cxn>
                  <a:cxn ang="0">
                    <a:pos x="0" y="3164"/>
                  </a:cxn>
                </a:cxnLst>
                <a:rect l="0" t="0" r="r" b="b"/>
                <a:pathLst>
                  <a:path w="386" h="3164">
                    <a:moveTo>
                      <a:pt x="87" y="0"/>
                    </a:moveTo>
                    <a:cubicBezTo>
                      <a:pt x="386" y="1461"/>
                      <a:pt x="95" y="2793"/>
                      <a:pt x="0" y="3164"/>
                    </a:cubicBezTo>
                  </a:path>
                </a:pathLst>
              </a:custGeom>
              <a:noFill/>
              <a:ln w="6350" cap="flat" cmpd="sng" algn="ctr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auto">
              <a:xfrm>
                <a:off x="103055783" y="105155999"/>
                <a:ext cx="1217126" cy="10058401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0" y="3164"/>
                  </a:cxn>
                </a:cxnLst>
                <a:rect l="0" t="0" r="r" b="b"/>
                <a:pathLst>
                  <a:path w="381" h="3164">
                    <a:moveTo>
                      <a:pt x="79" y="0"/>
                    </a:moveTo>
                    <a:cubicBezTo>
                      <a:pt x="381" y="1458"/>
                      <a:pt x="95" y="2789"/>
                      <a:pt x="0" y="3164"/>
                    </a:cubicBezTo>
                  </a:path>
                </a:pathLst>
              </a:custGeom>
              <a:noFill/>
              <a:ln w="6350" cap="flat" cmpd="sng" algn="ctr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9" r:id="rId2"/>
    <p:sldLayoutId id="2147483717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baseline="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408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1CAA2-4B0E-EF43-A4FE-AC3B1680E5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3136" y="5091762"/>
            <a:ext cx="7834193" cy="1264588"/>
          </a:xfrm>
        </p:spPr>
        <p:txBody>
          <a:bodyPr anchor="ctr">
            <a:normAutofit/>
          </a:bodyPr>
          <a:lstStyle/>
          <a:p>
            <a:pPr algn="r"/>
            <a:r>
              <a:rPr lang="en-US" sz="5100" dirty="0"/>
              <a:t>Trade Barriers and Free Trade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336E4F-F9EE-BD42-A224-08CF7723EC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99107" y="5091763"/>
            <a:ext cx="3550648" cy="1563037"/>
          </a:xfrm>
        </p:spPr>
        <p:txBody>
          <a:bodyPr anchor="ctr">
            <a:normAutofit lnSpcReduction="10000"/>
          </a:bodyPr>
          <a:lstStyle/>
          <a:p>
            <a:pPr algn="l"/>
            <a:r>
              <a:rPr lang="en-US" dirty="0"/>
              <a:t>SSEIN2 Explain why countries sometimes erect trade barriers and sometimes advocate free trade.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AE4CBB-46BA-49E6-8DD3-B6DF2F4434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203" b="6924"/>
          <a:stretch/>
        </p:blipFill>
        <p:spPr>
          <a:xfrm>
            <a:off x="-3983" y="10"/>
            <a:ext cx="12192000" cy="4571990"/>
          </a:xfrm>
          <a:prstGeom prst="rect">
            <a:avLst/>
          </a:prstGeom>
        </p:spPr>
      </p:pic>
      <p:cxnSp>
        <p:nvCxnSpPr>
          <p:cNvPr id="8" name="Straight Connector 10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53250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3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0CE799-7C26-1343-A287-05FDB7E7C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FFFF"/>
                </a:solidFill>
                <a:latin typeface="Calibri" panose="020F0502020204030204" pitchFamily="34" charset="0"/>
              </a:rPr>
              <a:t>Protectionism vs Free Trade </a:t>
            </a:r>
            <a:endParaRPr lang="en-US" sz="4000" dirty="0">
              <a:solidFill>
                <a:srgbClr val="FFFFFF"/>
              </a:solidFill>
            </a:endParaRPr>
          </a:p>
        </p:txBody>
      </p: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EFC208D7-9A3D-4444-BF39-D6B8F1E02C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7350400"/>
              </p:ext>
            </p:extLst>
          </p:nvPr>
        </p:nvGraphicFramePr>
        <p:xfrm>
          <a:off x="751840" y="2499360"/>
          <a:ext cx="11206480" cy="4206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78899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11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0CE799-7C26-1343-A287-05FDB7E7C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b="1">
                <a:solidFill>
                  <a:schemeClr val="accent1"/>
                </a:solidFill>
                <a:latin typeface="Calibri" panose="020F0502020204030204" pitchFamily="34" charset="0"/>
              </a:rPr>
              <a:t>Trade Organizations</a:t>
            </a:r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44" name="Straight Connector 13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1EE410E-C556-C64B-9CFF-CBBA944BD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320040"/>
            <a:ext cx="7133749" cy="621792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="1" dirty="0"/>
              <a:t>Regional Trading Groups: 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dirty="0"/>
              <a:t>Trade agreements among countries in a shared market.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dirty="0"/>
              <a:t>Goals for trade organizations may include: 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2800" dirty="0"/>
              <a:t>Reduce or eliminate trade barriers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2800" dirty="0"/>
              <a:t>Increase specialization and efficiency in production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2800" dirty="0"/>
              <a:t>Allow free movements of workers to provide necessary human capital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2800" dirty="0"/>
              <a:t>Establish a common currency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2800" dirty="0"/>
              <a:t>Coordinate infrastructure projects to facilitate efficient trade among members. </a:t>
            </a:r>
          </a:p>
        </p:txBody>
      </p:sp>
    </p:spTree>
    <p:extLst>
      <p:ext uri="{BB962C8B-B14F-4D97-AF65-F5344CB8AC3E}">
        <p14:creationId xmlns:p14="http://schemas.microsoft.com/office/powerpoint/2010/main" val="2280794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0CE799-7C26-1343-A287-05FDB7E7C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</a:rPr>
              <a:t>Examples of Trade Organizations</a:t>
            </a:r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AB512CD9-DCF2-49B5-8C35-AA3F4D5016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4499057"/>
              </p:ext>
            </p:extLst>
          </p:nvPr>
        </p:nvGraphicFramePr>
        <p:xfrm>
          <a:off x="4865105" y="470924"/>
          <a:ext cx="7428717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8613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CE799-7C26-1343-A287-05FDB7E7C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1046985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</a:rPr>
              <a:t>European Union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1EE410E-C556-C64B-9CFF-CBBA944BD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3920" y="1597307"/>
            <a:ext cx="9425265" cy="495396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dirty="0"/>
              <a:t>28 member countries.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dirty="0"/>
              <a:t>19 use common currency – “Euro”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dirty="0"/>
              <a:t>26 enjoy the border-free movement of goods and people from country to country.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dirty="0"/>
              <a:t>BREXIT - The UK intends to leave the European Union.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557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8E89D5E-1885-4160-AC77-CC471DD1D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0CE799-7C26-1343-A287-05FDB7E7C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77" y="712269"/>
            <a:ext cx="3370998" cy="5502264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  <a:latin typeface="Calibri" panose="020F0502020204030204" pitchFamily="34" charset="0"/>
              </a:rPr>
              <a:t>USMCA – Formerly NAFTA</a:t>
            </a: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50D2BD1-98F9-412D-905B-3A843EF40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F1ACBE35-DBC6-4B38-BA38-D8670BEE7A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5165033"/>
              </p:ext>
            </p:extLst>
          </p:nvPr>
        </p:nvGraphicFramePr>
        <p:xfrm>
          <a:off x="5280025" y="642938"/>
          <a:ext cx="62690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4700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8E89D5E-1885-4160-AC77-CC471DD1D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0CE799-7C26-1343-A287-05FDB7E7C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77" y="712269"/>
            <a:ext cx="3370998" cy="5502264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  <a:latin typeface="Calibri" panose="020F0502020204030204" pitchFamily="34" charset="0"/>
              </a:rPr>
              <a:t>ASEAN - Association of Southeast Asian Nations </a:t>
            </a: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50D2BD1-98F9-412D-905B-3A843EF40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0155B6CD-AB01-46B7-8137-80381AC15A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8404810"/>
              </p:ext>
            </p:extLst>
          </p:nvPr>
        </p:nvGraphicFramePr>
        <p:xfrm>
          <a:off x="5280025" y="642938"/>
          <a:ext cx="62690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45630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8E89D5E-1885-4160-AC77-CC471DD1D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0CE799-7C26-1343-A287-05FDB7E7C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77" y="712269"/>
            <a:ext cx="3370998" cy="5502264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  <a:latin typeface="Calibri" panose="020F0502020204030204" pitchFamily="34" charset="0"/>
              </a:rPr>
              <a:t>OPEC – Organization of Petroleum Exporting Countries</a:t>
            </a: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50D2BD1-98F9-412D-905B-3A843EF40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241C65E0-1B99-44D7-ADAE-5EA792D320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6274330"/>
              </p:ext>
            </p:extLst>
          </p:nvPr>
        </p:nvGraphicFramePr>
        <p:xfrm>
          <a:off x="5280025" y="642938"/>
          <a:ext cx="62690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66781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8E89D5E-1885-4160-AC77-CC471DD1D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0CE799-7C26-1343-A287-05FDB7E7C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77" y="712269"/>
            <a:ext cx="3370998" cy="5502264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  <a:latin typeface="Calibri" panose="020F0502020204030204" pitchFamily="34" charset="0"/>
              </a:rPr>
              <a:t>WTO – World Trade Organization</a:t>
            </a: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50D2BD1-98F9-412D-905B-3A843EF40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D7AF0B7C-CCE2-4D7C-8D3C-0F06B39E0F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9014776"/>
              </p:ext>
            </p:extLst>
          </p:nvPr>
        </p:nvGraphicFramePr>
        <p:xfrm>
          <a:off x="5280025" y="642938"/>
          <a:ext cx="62690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7289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0CE799-7C26-1343-A287-05FDB7E7C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  <a:latin typeface="Calibri" panose="020F0502020204030204" pitchFamily="34" charset="0"/>
              </a:rPr>
              <a:t>Trade Barriers 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1EE410E-C556-C64B-9CFF-CBBA944BD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435" y="99152"/>
            <a:ext cx="6544018" cy="6588087"/>
          </a:xfrm>
        </p:spPr>
        <p:txBody>
          <a:bodyPr anchor="ctr"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rgbClr val="000000"/>
                </a:solidFill>
              </a:rPr>
              <a:t>laws or actions by govt to restrict flow of goods and services between itself and another country.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rgbClr val="000000"/>
                </a:solidFill>
              </a:rPr>
              <a:t>Purpose: protection of a domestic industry or domestic jobs.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rgbClr val="000000"/>
                </a:solidFill>
              </a:rPr>
              <a:t>The most common trade barriers: 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800" b="1" i="1" dirty="0">
                <a:solidFill>
                  <a:srgbClr val="000000"/>
                </a:solidFill>
              </a:rPr>
              <a:t>Tariffs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800" b="1" i="1" dirty="0">
                <a:solidFill>
                  <a:srgbClr val="000000"/>
                </a:solidFill>
              </a:rPr>
              <a:t>Quotas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800" b="1" i="1" dirty="0">
                <a:solidFill>
                  <a:srgbClr val="000000"/>
                </a:solidFill>
              </a:rPr>
              <a:t>Standards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800" b="1" i="1" dirty="0">
                <a:solidFill>
                  <a:srgbClr val="000000"/>
                </a:solidFill>
              </a:rPr>
              <a:t>Subsidies</a:t>
            </a:r>
            <a:r>
              <a:rPr lang="en-US" sz="2800" dirty="0">
                <a:solidFill>
                  <a:srgbClr val="000000"/>
                </a:solidFill>
              </a:rPr>
              <a:t> 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800" b="1" dirty="0">
                <a:solidFill>
                  <a:srgbClr val="000000"/>
                </a:solidFill>
              </a:rPr>
              <a:t>Embargoes</a:t>
            </a:r>
          </a:p>
        </p:txBody>
      </p:sp>
    </p:spTree>
    <p:extLst>
      <p:ext uri="{BB962C8B-B14F-4D97-AF65-F5344CB8AC3E}">
        <p14:creationId xmlns:p14="http://schemas.microsoft.com/office/powerpoint/2010/main" val="1997112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8E89D5E-1885-4160-AC77-CC471DD1D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0CE799-7C26-1343-A287-05FDB7E7C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77" y="712269"/>
            <a:ext cx="3370998" cy="5502264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  <a:latin typeface="Calibri" panose="020F0502020204030204" pitchFamily="34" charset="0"/>
              </a:rPr>
              <a:t>Trade Barriers </a:t>
            </a: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50D2BD1-98F9-412D-905B-3A843EF40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6E545F8C-DD25-4CD5-9225-966E9F199F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1864819"/>
              </p:ext>
            </p:extLst>
          </p:nvPr>
        </p:nvGraphicFramePr>
        <p:xfrm>
          <a:off x="4734560" y="152400"/>
          <a:ext cx="7203440" cy="6492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6377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5911E3A-C35B-4EF7-A355-B84E9A14A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21ADB3D-AD65-44B4-847D-5E90E90A5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F580C70-814C-4845-B645-919BFFBD16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34D7BF57-4CAA-45B2-9EF0-0AA1FCF70B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7886F306-C03A-40C6-8FD5-DCE3D4595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2FDC9A36-C7C3-47D7-A64E-ED25C47EC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BB19BC37-158A-43DC-9A9E-E45CC7195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077654CC-108F-48D5-B5E9-437F164F52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A3CF3A63-1C1E-4E85-A78A-FDC16431E3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8740FC9A-72DD-4D9B-BA25-1CCED13524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7FBF5743-F2AE-4D0D-BCD1-01F7686D0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CED32316-D4F7-4795-BBE0-DEBB60E27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583B23C9-B9B7-4E93-9538-CBE316F83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5B144260-9F2C-4ADB-A37C-1CFB4B428B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53FF918D-79D3-4F55-A68C-0DD5880DA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B9FC1440-933F-44FE-8D77-4827DD0F99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0F67F308-A67C-4D2E-B081-59BB31D8EC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80112F01-90EB-4AEC-A39C-5C6875FFB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893F6B05-90EB-4C75-A0F0-C7247553BD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227B563B-E0C0-4D81-966D-B5E2DBAAE8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130DF93D-D1FF-477A-BDCE-C8B01C3B47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44ED67A1-C6FE-4AC8-8473-11DAC03DC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213A54F3-15FA-4C8F-8ABF-CE77E72196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F8A7F7F-DD1A-4F41-98AC-B9CE2A620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EF47228-EB7C-4EBA-BE01-DA6CB24102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Isosceles Triangle 22">
              <a:extLst>
                <a:ext uri="{FF2B5EF4-FFF2-40B4-BE49-F238E27FC236}">
                  <a16:creationId xmlns:a16="http://schemas.microsoft.com/office/drawing/2014/main" id="{3D2FD25A-EFFD-4F5C-9258-981F5907DE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CF573BC-A06F-4036-A3A8-9D07DDE622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A0CE799-7C26-1343-A287-05FDB7E7C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7" y="2415322"/>
            <a:ext cx="3451730" cy="2399869"/>
          </a:xfrm>
        </p:spPr>
        <p:txBody>
          <a:bodyPr>
            <a:normAutofit/>
          </a:bodyPr>
          <a:lstStyle/>
          <a:p>
            <a:pPr algn="ctr"/>
            <a:r>
              <a:rPr lang="en-US" sz="4000" b="1">
                <a:solidFill>
                  <a:srgbClr val="FFFFFF"/>
                </a:solidFill>
                <a:latin typeface="Calibri" panose="020F0502020204030204" pitchFamily="34" charset="0"/>
              </a:rPr>
              <a:t>Tariffs 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1EE410E-C556-C64B-9CFF-CBBA944BD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0640" y="485775"/>
            <a:ext cx="6281928" cy="587438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="1" u="sng" dirty="0"/>
              <a:t>Benefits </a:t>
            </a:r>
          </a:p>
          <a:p>
            <a:r>
              <a:rPr lang="en-US" dirty="0"/>
              <a:t>Tax Revenue to the importing country’s govt </a:t>
            </a:r>
          </a:p>
          <a:p>
            <a:r>
              <a:rPr lang="en-US" dirty="0"/>
              <a:t>Protect domestic producers from foreign competition </a:t>
            </a:r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r>
              <a:rPr lang="en-US" b="1" u="sng" dirty="0"/>
              <a:t>Costs </a:t>
            </a:r>
          </a:p>
          <a:p>
            <a:r>
              <a:rPr lang="en-US" dirty="0"/>
              <a:t>Higher prices for consumers</a:t>
            </a:r>
          </a:p>
          <a:p>
            <a:r>
              <a:rPr lang="en-US" dirty="0"/>
              <a:t>Inefficiently producing goods for which the country does not have a comparative advantage. 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90574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5911E3A-C35B-4EF7-A355-B84E9A14A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21ADB3D-AD65-44B4-847D-5E90E90A5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F580C70-814C-4845-B645-919BFFBD16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34D7BF57-4CAA-45B2-9EF0-0AA1FCF70B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7886F306-C03A-40C6-8FD5-DCE3D4595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2FDC9A36-C7C3-47D7-A64E-ED25C47EC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BB19BC37-158A-43DC-9A9E-E45CC7195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077654CC-108F-48D5-B5E9-437F164F52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A3CF3A63-1C1E-4E85-A78A-FDC16431E3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8740FC9A-72DD-4D9B-BA25-1CCED13524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7FBF5743-F2AE-4D0D-BCD1-01F7686D0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CED32316-D4F7-4795-BBE0-DEBB60E27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583B23C9-B9B7-4E93-9538-CBE316F83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5B144260-9F2C-4ADB-A37C-1CFB4B428B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53FF918D-79D3-4F55-A68C-0DD5880DA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B9FC1440-933F-44FE-8D77-4827DD0F99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0F67F308-A67C-4D2E-B081-59BB31D8EC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80112F01-90EB-4AEC-A39C-5C6875FFB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893F6B05-90EB-4C75-A0F0-C7247553BD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227B563B-E0C0-4D81-966D-B5E2DBAAE8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130DF93D-D1FF-477A-BDCE-C8B01C3B47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44ED67A1-C6FE-4AC8-8473-11DAC03DC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213A54F3-15FA-4C8F-8ABF-CE77E72196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F8A7F7F-DD1A-4F41-98AC-B9CE2A620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EF47228-EB7C-4EBA-BE01-DA6CB24102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Isosceles Triangle 22">
              <a:extLst>
                <a:ext uri="{FF2B5EF4-FFF2-40B4-BE49-F238E27FC236}">
                  <a16:creationId xmlns:a16="http://schemas.microsoft.com/office/drawing/2014/main" id="{3D2FD25A-EFFD-4F5C-9258-981F5907DE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CF573BC-A06F-4036-A3A8-9D07DDE622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A0CE799-7C26-1343-A287-05FDB7E7C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7" y="2415322"/>
            <a:ext cx="3451730" cy="2399869"/>
          </a:xfrm>
        </p:spPr>
        <p:txBody>
          <a:bodyPr>
            <a:normAutofit/>
          </a:bodyPr>
          <a:lstStyle/>
          <a:p>
            <a:pPr algn="ctr"/>
            <a:r>
              <a:rPr lang="en-US" sz="4000" b="1">
                <a:solidFill>
                  <a:srgbClr val="FFFFFF"/>
                </a:solidFill>
                <a:latin typeface="Calibri" panose="020F0502020204030204" pitchFamily="34" charset="0"/>
              </a:rPr>
              <a:t>Quotas 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1EE410E-C556-C64B-9CFF-CBBA944BD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0640" y="804672"/>
            <a:ext cx="6281928" cy="524865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="1" u="sng" dirty="0"/>
              <a:t>Benefits </a:t>
            </a:r>
          </a:p>
          <a:p>
            <a:r>
              <a:rPr lang="en-US" dirty="0"/>
              <a:t>Protects domestic producers by limiting amount of foreign competition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u="sng" dirty="0"/>
              <a:t>Costs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dirty="0"/>
              <a:t>Possible shortages once the quota is met.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dirty="0"/>
              <a:t>Domestic resources allocated toward goods for which there is no comparative advantage. </a:t>
            </a:r>
          </a:p>
        </p:txBody>
      </p:sp>
    </p:spTree>
    <p:extLst>
      <p:ext uri="{BB962C8B-B14F-4D97-AF65-F5344CB8AC3E}">
        <p14:creationId xmlns:p14="http://schemas.microsoft.com/office/powerpoint/2010/main" val="4050239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5911E3A-C35B-4EF7-A355-B84E9A14A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21ADB3D-AD65-44B4-847D-5E90E90A5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F580C70-814C-4845-B645-919BFFBD16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34D7BF57-4CAA-45B2-9EF0-0AA1FCF70B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7886F306-C03A-40C6-8FD5-DCE3D4595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2FDC9A36-C7C3-47D7-A64E-ED25C47EC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BB19BC37-158A-43DC-9A9E-E45CC7195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077654CC-108F-48D5-B5E9-437F164F52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A3CF3A63-1C1E-4E85-A78A-FDC16431E3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8740FC9A-72DD-4D9B-BA25-1CCED13524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7FBF5743-F2AE-4D0D-BCD1-01F7686D0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CED32316-D4F7-4795-BBE0-DEBB60E27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583B23C9-B9B7-4E93-9538-CBE316F83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5B144260-9F2C-4ADB-A37C-1CFB4B428B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53FF918D-79D3-4F55-A68C-0DD5880DA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B9FC1440-933F-44FE-8D77-4827DD0F99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0F67F308-A67C-4D2E-B081-59BB31D8EC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80112F01-90EB-4AEC-A39C-5C6875FFB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893F6B05-90EB-4C75-A0F0-C7247553BD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227B563B-E0C0-4D81-966D-B5E2DBAAE8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130DF93D-D1FF-477A-BDCE-C8B01C3B47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44ED67A1-C6FE-4AC8-8473-11DAC03DC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213A54F3-15FA-4C8F-8ABF-CE77E72196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F8A7F7F-DD1A-4F41-98AC-B9CE2A620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EF47228-EB7C-4EBA-BE01-DA6CB24102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Isosceles Triangle 22">
              <a:extLst>
                <a:ext uri="{FF2B5EF4-FFF2-40B4-BE49-F238E27FC236}">
                  <a16:creationId xmlns:a16="http://schemas.microsoft.com/office/drawing/2014/main" id="{3D2FD25A-EFFD-4F5C-9258-981F5907DE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CF573BC-A06F-4036-A3A8-9D07DDE622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A0CE799-7C26-1343-A287-05FDB7E7C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7" y="2415322"/>
            <a:ext cx="3451730" cy="2399869"/>
          </a:xfrm>
        </p:spPr>
        <p:txBody>
          <a:bodyPr>
            <a:normAutofit/>
          </a:bodyPr>
          <a:lstStyle/>
          <a:p>
            <a:pPr algn="ctr"/>
            <a:r>
              <a:rPr lang="en-US" sz="4000" b="1">
                <a:solidFill>
                  <a:srgbClr val="FFFFFF"/>
                </a:solidFill>
                <a:latin typeface="Calibri" panose="020F0502020204030204" pitchFamily="34" charset="0"/>
              </a:rPr>
              <a:t>Standards 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1EE410E-C556-C64B-9CFF-CBBA944BD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9637" y="376237"/>
            <a:ext cx="7132638" cy="6233883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b="1" u="sng" dirty="0"/>
              <a:t>Benefits 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dirty="0"/>
              <a:t>Protect domestic consumers from substandard or dangerous products. 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b="1" u="sng" dirty="0"/>
              <a:t>Costs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dirty="0"/>
              <a:t>Higher prices for domestic consumers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dirty="0"/>
              <a:t>Lower profits for foreign producer who lost a market.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dirty="0"/>
              <a:t>Some countries impose unattainable standards for foreign producers simply to force them out of the domestic market despite the products not posing any threat to domestic consumers. 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41038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5911E3A-C35B-4EF7-A355-B84E9A14A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21ADB3D-AD65-44B4-847D-5E90E90A5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F580C70-814C-4845-B645-919BFFBD16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34D7BF57-4CAA-45B2-9EF0-0AA1FCF70B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7886F306-C03A-40C6-8FD5-DCE3D4595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2FDC9A36-C7C3-47D7-A64E-ED25C47EC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BB19BC37-158A-43DC-9A9E-E45CC7195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077654CC-108F-48D5-B5E9-437F164F52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A3CF3A63-1C1E-4E85-A78A-FDC16431E3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8740FC9A-72DD-4D9B-BA25-1CCED13524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7FBF5743-F2AE-4D0D-BCD1-01F7686D0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CED32316-D4F7-4795-BBE0-DEBB60E27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583B23C9-B9B7-4E93-9538-CBE316F83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5B144260-9F2C-4ADB-A37C-1CFB4B428B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53FF918D-79D3-4F55-A68C-0DD5880DA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B9FC1440-933F-44FE-8D77-4827DD0F99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0F67F308-A67C-4D2E-B081-59BB31D8EC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80112F01-90EB-4AEC-A39C-5C6875FFB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893F6B05-90EB-4C75-A0F0-C7247553BD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227B563B-E0C0-4D81-966D-B5E2DBAAE8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130DF93D-D1FF-477A-BDCE-C8B01C3B47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44ED67A1-C6FE-4AC8-8473-11DAC03DC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213A54F3-15FA-4C8F-8ABF-CE77E72196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F8A7F7F-DD1A-4F41-98AC-B9CE2A620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EF47228-EB7C-4EBA-BE01-DA6CB24102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Isosceles Triangle 22">
              <a:extLst>
                <a:ext uri="{FF2B5EF4-FFF2-40B4-BE49-F238E27FC236}">
                  <a16:creationId xmlns:a16="http://schemas.microsoft.com/office/drawing/2014/main" id="{3D2FD25A-EFFD-4F5C-9258-981F5907DE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CF573BC-A06F-4036-A3A8-9D07DDE622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A0CE799-7C26-1343-A287-05FDB7E7C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7" y="2415322"/>
            <a:ext cx="3451730" cy="2399869"/>
          </a:xfrm>
        </p:spPr>
        <p:txBody>
          <a:bodyPr>
            <a:normAutofit/>
          </a:bodyPr>
          <a:lstStyle/>
          <a:p>
            <a:pPr algn="ctr"/>
            <a:r>
              <a:rPr lang="en-US" sz="4000" b="1">
                <a:solidFill>
                  <a:srgbClr val="FFFFFF"/>
                </a:solidFill>
                <a:latin typeface="Calibri" panose="020F0502020204030204" pitchFamily="34" charset="0"/>
              </a:rPr>
              <a:t>Subsidies 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1EE410E-C556-C64B-9CFF-CBBA944BD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0775" y="442913"/>
            <a:ext cx="6714043" cy="5957887"/>
          </a:xfrm>
        </p:spPr>
        <p:txBody>
          <a:bodyPr anchor="ctr">
            <a:normAutofit/>
          </a:bodyPr>
          <a:lstStyle/>
          <a:p>
            <a:pPr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b="1" u="sng" dirty="0"/>
              <a:t>Benefits 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dirty="0"/>
              <a:t>Allows domestic producers to compete at the lower market price established by foreign competition.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dirty="0"/>
              <a:t>Keeps prices low for domestic and foreign consumers, protects domestic jobs, and helps firms stay profitable. </a:t>
            </a:r>
          </a:p>
          <a:p>
            <a:pPr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b="1" u="sng" dirty="0"/>
              <a:t>Costs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dirty="0"/>
              <a:t>Hurts foreign industries that would otherwise have a comparative advantage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23892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5911E3A-C35B-4EF7-A355-B84E9A14A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21ADB3D-AD65-44B4-847D-5E90E90A5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F580C70-814C-4845-B645-919BFFBD16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34D7BF57-4CAA-45B2-9EF0-0AA1FCF70B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7886F306-C03A-40C6-8FD5-DCE3D4595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2FDC9A36-C7C3-47D7-A64E-ED25C47EC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BB19BC37-158A-43DC-9A9E-E45CC7195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077654CC-108F-48D5-B5E9-437F164F52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A3CF3A63-1C1E-4E85-A78A-FDC16431E3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8740FC9A-72DD-4D9B-BA25-1CCED13524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7FBF5743-F2AE-4D0D-BCD1-01F7686D0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CED32316-D4F7-4795-BBE0-DEBB60E27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583B23C9-B9B7-4E93-9538-CBE316F83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5B144260-9F2C-4ADB-A37C-1CFB4B428B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53FF918D-79D3-4F55-A68C-0DD5880DA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B9FC1440-933F-44FE-8D77-4827DD0F99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0F67F308-A67C-4D2E-B081-59BB31D8EC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80112F01-90EB-4AEC-A39C-5C6875FFB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893F6B05-90EB-4C75-A0F0-C7247553BD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227B563B-E0C0-4D81-966D-B5E2DBAAE8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130DF93D-D1FF-477A-BDCE-C8B01C3B47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44ED67A1-C6FE-4AC8-8473-11DAC03DC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213A54F3-15FA-4C8F-8ABF-CE77E72196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F8A7F7F-DD1A-4F41-98AC-B9CE2A620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EF47228-EB7C-4EBA-BE01-DA6CB24102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Isosceles Triangle 22">
              <a:extLst>
                <a:ext uri="{FF2B5EF4-FFF2-40B4-BE49-F238E27FC236}">
                  <a16:creationId xmlns:a16="http://schemas.microsoft.com/office/drawing/2014/main" id="{3D2FD25A-EFFD-4F5C-9258-981F5907DE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CF573BC-A06F-4036-A3A8-9D07DDE622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A0CE799-7C26-1343-A287-05FDB7E7C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7" y="2415322"/>
            <a:ext cx="3451730" cy="2399869"/>
          </a:xfrm>
        </p:spPr>
        <p:txBody>
          <a:bodyPr>
            <a:normAutofit/>
          </a:bodyPr>
          <a:lstStyle/>
          <a:p>
            <a:pPr algn="ctr"/>
            <a:r>
              <a:rPr lang="en-US" sz="4000" b="1">
                <a:solidFill>
                  <a:srgbClr val="FFFFFF"/>
                </a:solidFill>
                <a:latin typeface="Calibri" panose="020F0502020204030204" pitchFamily="34" charset="0"/>
              </a:rPr>
              <a:t>Embargoes 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1EE410E-C556-C64B-9CFF-CBBA944BD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0640" y="804672"/>
            <a:ext cx="6281928" cy="524865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="1" u="sng" dirty="0"/>
              <a:t>Benefits 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dirty="0"/>
              <a:t>Could influence another country to behave according to the country’s wishes </a:t>
            </a:r>
          </a:p>
          <a:p>
            <a:pPr marL="0" indent="0">
              <a:buNone/>
            </a:pPr>
            <a:r>
              <a:rPr lang="en-US" b="1" u="sng" dirty="0"/>
              <a:t>Cost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dirty="0"/>
              <a:t>Lower variety of goods and services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dirty="0"/>
              <a:t>Higher prices from less competition in the market.</a:t>
            </a:r>
          </a:p>
        </p:txBody>
      </p:sp>
    </p:spTree>
    <p:extLst>
      <p:ext uri="{BB962C8B-B14F-4D97-AF65-F5344CB8AC3E}">
        <p14:creationId xmlns:p14="http://schemas.microsoft.com/office/powerpoint/2010/main" val="2780511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3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0CE799-7C26-1343-A287-05FDB7E7C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>
                <a:solidFill>
                  <a:srgbClr val="FFFFFF"/>
                </a:solidFill>
                <a:latin typeface="Calibri" panose="020F0502020204030204" pitchFamily="34" charset="0"/>
              </a:rPr>
              <a:t>Protectionism vs Free Trade </a:t>
            </a:r>
            <a:endParaRPr lang="en-US" sz="4000">
              <a:solidFill>
                <a:srgbClr val="FFFFFF"/>
              </a:solidFill>
            </a:endParaRPr>
          </a:p>
        </p:txBody>
      </p: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EFC208D7-9A3D-4444-BF39-D6B8F1E02C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1451014"/>
              </p:ext>
            </p:extLst>
          </p:nvPr>
        </p:nvGraphicFramePr>
        <p:xfrm>
          <a:off x="751840" y="2499360"/>
          <a:ext cx="10607040" cy="4206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47020186"/>
      </p:ext>
    </p:extLst>
  </p:cSld>
  <p:clrMapOvr>
    <a:masterClrMapping/>
  </p:clrMapOvr>
</p:sld>
</file>

<file path=ppt/theme/theme1.xml><?xml version="1.0" encoding="utf-8"?>
<a:theme xmlns:a="http://schemas.openxmlformats.org/drawingml/2006/main" name="Warm Blu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arm Blue" id="{AD8C94E8-F5B9-2A4E-8128-C3CF65C34AE8}" vid="{274D0544-5D43-B145-B3C3-863423475753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674</Words>
  <Application>Microsoft Office PowerPoint</Application>
  <PresentationFormat>Widescreen</PresentationFormat>
  <Paragraphs>106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Corbel</vt:lpstr>
      <vt:lpstr>Warm Blue</vt:lpstr>
      <vt:lpstr>Office Theme</vt:lpstr>
      <vt:lpstr>Trade Barriers and Free Trade</vt:lpstr>
      <vt:lpstr>Trade Barriers </vt:lpstr>
      <vt:lpstr>Trade Barriers </vt:lpstr>
      <vt:lpstr>Tariffs </vt:lpstr>
      <vt:lpstr>Quotas </vt:lpstr>
      <vt:lpstr>Standards </vt:lpstr>
      <vt:lpstr>Subsidies </vt:lpstr>
      <vt:lpstr>Embargoes </vt:lpstr>
      <vt:lpstr>Protectionism vs Free Trade </vt:lpstr>
      <vt:lpstr>Protectionism vs Free Trade </vt:lpstr>
      <vt:lpstr>Trade Organizations</vt:lpstr>
      <vt:lpstr>Examples of Trade Organizations</vt:lpstr>
      <vt:lpstr>European Union</vt:lpstr>
      <vt:lpstr>USMCA – Formerly NAFTA</vt:lpstr>
      <vt:lpstr>ASEAN - Association of Southeast Asian Nations </vt:lpstr>
      <vt:lpstr>OPEC – Organization of Petroleum Exporting Countries</vt:lpstr>
      <vt:lpstr>WTO – World Trade Organization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Trade Barriers and Free Trade</dc:title>
  <dc:creator>Jenkins, Denny</dc:creator>
  <cp:lastModifiedBy>Jenkins, Denny</cp:lastModifiedBy>
  <cp:revision>1</cp:revision>
  <dcterms:created xsi:type="dcterms:W3CDTF">2019-11-07T16:34:52Z</dcterms:created>
  <dcterms:modified xsi:type="dcterms:W3CDTF">2019-11-07T19:38:09Z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ee3c538-ec52-435f-ae58-017644bd9513_Enabled">
    <vt:lpwstr>True</vt:lpwstr>
  </property>
  <property fmtid="{D5CDD505-2E9C-101B-9397-08002B2CF9AE}" pid="3" name="MSIP_Label_0ee3c538-ec52-435f-ae58-017644bd9513_SiteId">
    <vt:lpwstr>0cdcb198-8169-4b70-ba9f-da7e3ba700c2</vt:lpwstr>
  </property>
  <property fmtid="{D5CDD505-2E9C-101B-9397-08002B2CF9AE}" pid="4" name="MSIP_Label_0ee3c538-ec52-435f-ae58-017644bd9513_Owner">
    <vt:lpwstr>jenkinsd@fultonschools.org</vt:lpwstr>
  </property>
  <property fmtid="{D5CDD505-2E9C-101B-9397-08002B2CF9AE}" pid="5" name="MSIP_Label_0ee3c538-ec52-435f-ae58-017644bd9513_SetDate">
    <vt:lpwstr>2019-11-07T19:38:09.2185806Z</vt:lpwstr>
  </property>
  <property fmtid="{D5CDD505-2E9C-101B-9397-08002B2CF9AE}" pid="6" name="MSIP_Label_0ee3c538-ec52-435f-ae58-017644bd9513_Name">
    <vt:lpwstr>General</vt:lpwstr>
  </property>
  <property fmtid="{D5CDD505-2E9C-101B-9397-08002B2CF9AE}" pid="7" name="MSIP_Label_0ee3c538-ec52-435f-ae58-017644bd9513_Application">
    <vt:lpwstr>Microsoft Azure Information Protection</vt:lpwstr>
  </property>
  <property fmtid="{D5CDD505-2E9C-101B-9397-08002B2CF9AE}" pid="8" name="MSIP_Label_0ee3c538-ec52-435f-ae58-017644bd9513_Extended_MSFT_Method">
    <vt:lpwstr>Automatic</vt:lpwstr>
  </property>
  <property fmtid="{D5CDD505-2E9C-101B-9397-08002B2CF9AE}" pid="9" name="Sensitivity">
    <vt:lpwstr>General</vt:lpwstr>
  </property>
</Properties>
</file>